
<file path=[Content_Types].xml><?xml version="1.0" encoding="utf-8"?>
<Types xmlns="http://schemas.openxmlformats.org/package/2006/content-types">
  <Default Extension="bin"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it-IT"/>
    </a:defPPr>
    <a:lvl1pPr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4" autoAdjust="0"/>
    <p:restoredTop sz="94723" autoAdjust="0"/>
  </p:normalViewPr>
  <p:slideViewPr>
    <p:cSldViewPr>
      <p:cViewPr varScale="1">
        <p:scale>
          <a:sx n="120" d="100"/>
          <a:sy n="120" d="100"/>
        </p:scale>
        <p:origin x="134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4A9A03A7-B0FC-A401-CF13-58E9A25C5208}"/>
              </a:ext>
            </a:extLst>
          </p:cNvPr>
          <p:cNvSpPr>
            <a:spLocks noGrp="1" noChangeArrowheads="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defRPr sz="1200"/>
            </a:lvl1pPr>
          </a:lstStyle>
          <a:p>
            <a:pPr>
              <a:defRPr/>
            </a:pPr>
            <a:endParaRPr lang="it-IT" altLang="en-US"/>
          </a:p>
        </p:txBody>
      </p:sp>
      <p:sp>
        <p:nvSpPr>
          <p:cNvPr id="18435" name="Rectangle 3">
            <a:extLst>
              <a:ext uri="{FF2B5EF4-FFF2-40B4-BE49-F238E27FC236}">
                <a16:creationId xmlns:a16="http://schemas.microsoft.com/office/drawing/2014/main" id="{88EAD1BC-BB0C-BD49-82D0-3D88AFE3C1C4}"/>
              </a:ext>
            </a:extLst>
          </p:cNvPr>
          <p:cNvSpPr>
            <a:spLocks noGrp="1" noChangeArrowheads="1"/>
          </p:cNvSpPr>
          <p:nvPr>
            <p:ph type="dt" idx="1"/>
          </p:nvPr>
        </p:nvSpPr>
        <p:spPr bwMode="auto">
          <a:xfrm>
            <a:off x="388620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a:defRPr sz="1200"/>
            </a:lvl1pPr>
          </a:lstStyle>
          <a:p>
            <a:pPr>
              <a:defRPr/>
            </a:pPr>
            <a:endParaRPr lang="it-IT" altLang="en-US"/>
          </a:p>
        </p:txBody>
      </p:sp>
      <p:sp>
        <p:nvSpPr>
          <p:cNvPr id="2052" name="Rectangle 4">
            <a:extLst>
              <a:ext uri="{FF2B5EF4-FFF2-40B4-BE49-F238E27FC236}">
                <a16:creationId xmlns:a16="http://schemas.microsoft.com/office/drawing/2014/main" id="{E649A77B-F61C-EA8C-3189-B89848A332E3}"/>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a:extLst>
              <a:ext uri="{FF2B5EF4-FFF2-40B4-BE49-F238E27FC236}">
                <a16:creationId xmlns:a16="http://schemas.microsoft.com/office/drawing/2014/main" id="{47105457-B60F-B9B9-24AB-D23CAC03A425}"/>
              </a:ext>
            </a:extLst>
          </p:cNvPr>
          <p:cNvSpPr>
            <a:spLocks noGrp="1" noChangeArrowheads="1"/>
          </p:cNvSpPr>
          <p:nvPr>
            <p:ph type="body" sz="quarter" idx="3"/>
          </p:nvPr>
        </p:nvSpPr>
        <p:spPr bwMode="auto">
          <a:xfrm>
            <a:off x="914400" y="4343400"/>
            <a:ext cx="5029200" cy="4114800"/>
          </a:xfrm>
          <a:prstGeom prst="rect">
            <a:avLst/>
          </a:prstGeom>
          <a:noFill/>
          <a:ln>
            <a:noFill/>
          </a:ln>
        </p:spPr>
        <p:txBody>
          <a:bodyPr vert="horz" wrap="square" lIns="91440" tIns="45720" rIns="91440" bIns="45720" numCol="1" anchor="t" anchorCtr="0" compatLnSpc="1">
            <a:prstTxWarp prst="textNoShape">
              <a:avLst/>
            </a:prstTxWarp>
          </a:bodyPr>
          <a:lstStyle/>
          <a:p>
            <a:pPr lvl="0"/>
            <a:r>
              <a:rPr lang="it-IT" altLang="en-US" noProof="0"/>
              <a:t>Fare clic per modificare gli stili del testo dello schema</a:t>
            </a:r>
          </a:p>
          <a:p>
            <a:pPr lvl="1"/>
            <a:r>
              <a:rPr lang="it-IT" altLang="en-US" noProof="0"/>
              <a:t>Secondo livello</a:t>
            </a:r>
          </a:p>
          <a:p>
            <a:pPr lvl="2"/>
            <a:r>
              <a:rPr lang="it-IT" altLang="en-US" noProof="0"/>
              <a:t>Terzo livello</a:t>
            </a:r>
          </a:p>
          <a:p>
            <a:pPr lvl="3"/>
            <a:r>
              <a:rPr lang="it-IT" altLang="en-US" noProof="0"/>
              <a:t>Quarto livello</a:t>
            </a:r>
          </a:p>
          <a:p>
            <a:pPr lvl="4"/>
            <a:r>
              <a:rPr lang="it-IT" altLang="en-US" noProof="0"/>
              <a:t>Quinto livello</a:t>
            </a:r>
          </a:p>
        </p:txBody>
      </p:sp>
      <p:sp>
        <p:nvSpPr>
          <p:cNvPr id="18438" name="Rectangle 6">
            <a:extLst>
              <a:ext uri="{FF2B5EF4-FFF2-40B4-BE49-F238E27FC236}">
                <a16:creationId xmlns:a16="http://schemas.microsoft.com/office/drawing/2014/main" id="{2AF9020E-F624-A181-A8F6-D82C63A50DBA}"/>
              </a:ext>
            </a:extLst>
          </p:cNvPr>
          <p:cNvSpPr>
            <a:spLocks noGrp="1" noChangeArrowheads="1"/>
          </p:cNvSpPr>
          <p:nvPr>
            <p:ph type="ftr" sz="quarter" idx="4"/>
          </p:nvPr>
        </p:nvSpPr>
        <p:spPr bwMode="auto">
          <a:xfrm>
            <a:off x="0" y="8686800"/>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a:defRPr sz="1200"/>
            </a:lvl1pPr>
          </a:lstStyle>
          <a:p>
            <a:pPr>
              <a:defRPr/>
            </a:pPr>
            <a:endParaRPr lang="it-IT" altLang="en-US"/>
          </a:p>
        </p:txBody>
      </p:sp>
      <p:sp>
        <p:nvSpPr>
          <p:cNvPr id="18439" name="Rectangle 7">
            <a:extLst>
              <a:ext uri="{FF2B5EF4-FFF2-40B4-BE49-F238E27FC236}">
                <a16:creationId xmlns:a16="http://schemas.microsoft.com/office/drawing/2014/main" id="{F76EEF7A-F150-D3F7-26F5-C31DA67BEB29}"/>
              </a:ext>
            </a:extLst>
          </p:cNvPr>
          <p:cNvSpPr>
            <a:spLocks noGrp="1" noChangeArrowheads="1"/>
          </p:cNvSpPr>
          <p:nvPr>
            <p:ph type="sldNum" sz="quarter" idx="5"/>
          </p:nvPr>
        </p:nvSpPr>
        <p:spPr bwMode="auto">
          <a:xfrm>
            <a:off x="3886200" y="8686800"/>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algn="r">
              <a:defRPr sz="1200" smtClean="0"/>
            </a:lvl1pPr>
          </a:lstStyle>
          <a:p>
            <a:pPr>
              <a:defRPr/>
            </a:pPr>
            <a:fld id="{7541F2DD-3333-46D4-B959-873E49F0365C}" type="slidenum">
              <a:rPr lang="it-IT" altLang="en-US"/>
              <a:pPr>
                <a:defRPr/>
              </a:pPr>
              <a:t>‹#›</a:t>
            </a:fld>
            <a:endParaRPr lang="it-IT"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7AC61FFE-1357-E97A-432A-C33330C40C5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299363B-1174-4E1D-BC02-DF3F03411CEB}" type="slidenum">
              <a:rPr lang="it-IT" altLang="en-US" sz="1200"/>
              <a:pPr/>
              <a:t>1</a:t>
            </a:fld>
            <a:endParaRPr lang="it-IT" altLang="en-US" sz="1200"/>
          </a:p>
        </p:txBody>
      </p:sp>
      <p:sp>
        <p:nvSpPr>
          <p:cNvPr id="4099" name="Rectangle 2">
            <a:extLst>
              <a:ext uri="{FF2B5EF4-FFF2-40B4-BE49-F238E27FC236}">
                <a16:creationId xmlns:a16="http://schemas.microsoft.com/office/drawing/2014/main" id="{A1426D0D-DE20-FD7B-4A59-34CA1F90092A}"/>
              </a:ext>
            </a:extLst>
          </p:cNvPr>
          <p:cNvSpPr>
            <a:spLocks noGrp="1" noRot="1" noChangeAspect="1" noChangeArrowheads="1" noTextEdit="1"/>
          </p:cNvSpPr>
          <p:nvPr>
            <p:ph type="sldImg"/>
          </p:nvPr>
        </p:nvSpPr>
        <p:spPr>
          <a:ln/>
        </p:spPr>
      </p:sp>
      <p:sp>
        <p:nvSpPr>
          <p:cNvPr id="4100" name="Rectangle 3">
            <a:extLst>
              <a:ext uri="{FF2B5EF4-FFF2-40B4-BE49-F238E27FC236}">
                <a16:creationId xmlns:a16="http://schemas.microsoft.com/office/drawing/2014/main" id="{03B837CB-FABB-C630-3517-2FE98FB1AA2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BD596EE8-839F-7F02-6C73-3880A0F2C5C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0CB7A84-F1D3-4BB3-880B-5F3EB6700810}" type="slidenum">
              <a:rPr lang="it-IT" altLang="en-US" sz="1200"/>
              <a:pPr/>
              <a:t>10</a:t>
            </a:fld>
            <a:endParaRPr lang="it-IT" altLang="en-US" sz="1200"/>
          </a:p>
        </p:txBody>
      </p:sp>
      <p:sp>
        <p:nvSpPr>
          <p:cNvPr id="22531" name="Rectangle 2">
            <a:extLst>
              <a:ext uri="{FF2B5EF4-FFF2-40B4-BE49-F238E27FC236}">
                <a16:creationId xmlns:a16="http://schemas.microsoft.com/office/drawing/2014/main" id="{C424CC67-B042-7046-07B6-B58C1D5F726D}"/>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2524DE5A-B7C2-4FFB-EE0F-0321A154FC6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FDA17A46-6AA3-D2FF-4AC8-0B99F5EDC6C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D927E3F-0E32-4C73-B7B5-ECEDC49FB901}" type="slidenum">
              <a:rPr lang="it-IT" altLang="en-US" sz="1200"/>
              <a:pPr/>
              <a:t>11</a:t>
            </a:fld>
            <a:endParaRPr lang="it-IT" altLang="en-US" sz="1200"/>
          </a:p>
        </p:txBody>
      </p:sp>
      <p:sp>
        <p:nvSpPr>
          <p:cNvPr id="24579" name="Rectangle 2">
            <a:extLst>
              <a:ext uri="{FF2B5EF4-FFF2-40B4-BE49-F238E27FC236}">
                <a16:creationId xmlns:a16="http://schemas.microsoft.com/office/drawing/2014/main" id="{76E91345-42D7-7141-700B-99FE9EF7E600}"/>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C3136AF8-6C74-D44E-76E8-9C8FB31235F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6A704088-26C4-3BAA-E2EC-BF6F45C036B2}"/>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F263C44-BE0C-4783-9E8B-BDA7C195CFD5}" type="slidenum">
              <a:rPr lang="it-IT" altLang="en-US" sz="1200"/>
              <a:pPr/>
              <a:t>12</a:t>
            </a:fld>
            <a:endParaRPr lang="it-IT" altLang="en-US" sz="1200"/>
          </a:p>
        </p:txBody>
      </p:sp>
      <p:sp>
        <p:nvSpPr>
          <p:cNvPr id="26627" name="Rectangle 2">
            <a:extLst>
              <a:ext uri="{FF2B5EF4-FFF2-40B4-BE49-F238E27FC236}">
                <a16:creationId xmlns:a16="http://schemas.microsoft.com/office/drawing/2014/main" id="{B0D837A9-7A94-FDD1-E9CB-2CD8B7D966BB}"/>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6112EDC7-1DBF-6409-93E9-5EDD94BA6F7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43F86614-651B-4B37-A32F-F202B8CAC7D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05857C5-C48F-43CB-9A47-E8108F5209F7}" type="slidenum">
              <a:rPr lang="it-IT" altLang="en-US" sz="1200"/>
              <a:pPr/>
              <a:t>13</a:t>
            </a:fld>
            <a:endParaRPr lang="it-IT" altLang="en-US" sz="1200"/>
          </a:p>
        </p:txBody>
      </p:sp>
      <p:sp>
        <p:nvSpPr>
          <p:cNvPr id="28675" name="Rectangle 2">
            <a:extLst>
              <a:ext uri="{FF2B5EF4-FFF2-40B4-BE49-F238E27FC236}">
                <a16:creationId xmlns:a16="http://schemas.microsoft.com/office/drawing/2014/main" id="{D3CD897A-BD70-DD49-265A-FA927EF2D831}"/>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279F9914-2ED5-C6FB-DBDA-965E4197121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75D4579A-D2F8-E453-A1A7-394538328AC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A0ADCC6-1348-4701-909B-1698A7A6A184}" type="slidenum">
              <a:rPr lang="it-IT" altLang="en-US" sz="1200"/>
              <a:pPr/>
              <a:t>14</a:t>
            </a:fld>
            <a:endParaRPr lang="it-IT" altLang="en-US" sz="1200"/>
          </a:p>
        </p:txBody>
      </p:sp>
      <p:sp>
        <p:nvSpPr>
          <p:cNvPr id="30723" name="Rectangle 2">
            <a:extLst>
              <a:ext uri="{FF2B5EF4-FFF2-40B4-BE49-F238E27FC236}">
                <a16:creationId xmlns:a16="http://schemas.microsoft.com/office/drawing/2014/main" id="{27B08D0B-56B8-D8B8-F781-AF01A06B2C12}"/>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85BAB65A-8BB9-D87A-EA49-F7D95B38426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A8F83D05-2AF8-498E-629F-471D21E5F8B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45F717B-598F-41B3-8B7E-35672DDD254E}" type="slidenum">
              <a:rPr lang="it-IT" altLang="en-US" sz="1200"/>
              <a:pPr/>
              <a:t>15</a:t>
            </a:fld>
            <a:endParaRPr lang="it-IT" altLang="en-US" sz="1200"/>
          </a:p>
        </p:txBody>
      </p:sp>
      <p:sp>
        <p:nvSpPr>
          <p:cNvPr id="32771" name="Rectangle 2">
            <a:extLst>
              <a:ext uri="{FF2B5EF4-FFF2-40B4-BE49-F238E27FC236}">
                <a16:creationId xmlns:a16="http://schemas.microsoft.com/office/drawing/2014/main" id="{A69C8F98-75E9-2D80-453D-1EC5AB81B742}"/>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4FD61112-CDAC-2725-D26F-78C8D956D34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A2199DD8-C2FB-7697-2EBD-9E930527851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5E6AAB1-76AC-489C-99E7-E8AEE655842E}" type="slidenum">
              <a:rPr lang="it-IT" altLang="en-US" sz="1200"/>
              <a:pPr/>
              <a:t>16</a:t>
            </a:fld>
            <a:endParaRPr lang="it-IT" altLang="en-US" sz="1200"/>
          </a:p>
        </p:txBody>
      </p:sp>
      <p:sp>
        <p:nvSpPr>
          <p:cNvPr id="34819" name="Rectangle 2">
            <a:extLst>
              <a:ext uri="{FF2B5EF4-FFF2-40B4-BE49-F238E27FC236}">
                <a16:creationId xmlns:a16="http://schemas.microsoft.com/office/drawing/2014/main" id="{5E432629-F6C7-7224-73DC-41A9172BF6DF}"/>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36D96D24-B350-96A7-27FC-36EAF9CC0D1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4744D36-7585-2C1B-98D6-C7D1DB9B662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98734F4-F18A-458A-B0C4-439137BAFFDC}" type="slidenum">
              <a:rPr lang="it-IT" altLang="en-US" sz="1200"/>
              <a:pPr/>
              <a:t>2</a:t>
            </a:fld>
            <a:endParaRPr lang="it-IT" altLang="en-US" sz="1200"/>
          </a:p>
        </p:txBody>
      </p:sp>
      <p:sp>
        <p:nvSpPr>
          <p:cNvPr id="6147" name="Rectangle 2">
            <a:extLst>
              <a:ext uri="{FF2B5EF4-FFF2-40B4-BE49-F238E27FC236}">
                <a16:creationId xmlns:a16="http://schemas.microsoft.com/office/drawing/2014/main" id="{22EC158E-A8EA-857D-3E54-C1E9629D6D8D}"/>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0C361373-E9B6-7566-E652-E613F68CD8B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2A069DAC-ACE5-8AF6-B71C-2E63EF7F4D9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50C8DE6-84C0-45CA-BB06-CEA65A5206DE}" type="slidenum">
              <a:rPr lang="it-IT" altLang="en-US" sz="1200"/>
              <a:pPr/>
              <a:t>3</a:t>
            </a:fld>
            <a:endParaRPr lang="it-IT" altLang="en-US" sz="1200"/>
          </a:p>
        </p:txBody>
      </p:sp>
      <p:sp>
        <p:nvSpPr>
          <p:cNvPr id="8195" name="Rectangle 2">
            <a:extLst>
              <a:ext uri="{FF2B5EF4-FFF2-40B4-BE49-F238E27FC236}">
                <a16:creationId xmlns:a16="http://schemas.microsoft.com/office/drawing/2014/main" id="{F4507520-4F60-092D-9E37-A90EB40A293B}"/>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38732BF5-48D6-DD83-F2D4-C830B56C9A61}"/>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B2840502-4AE4-50BA-4145-43F69EF09E7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772981A-45A3-41E4-8644-7C3303CB964D}" type="slidenum">
              <a:rPr lang="it-IT" altLang="en-US" sz="1200"/>
              <a:pPr/>
              <a:t>4</a:t>
            </a:fld>
            <a:endParaRPr lang="it-IT" altLang="en-US" sz="1200"/>
          </a:p>
        </p:txBody>
      </p:sp>
      <p:sp>
        <p:nvSpPr>
          <p:cNvPr id="10243" name="Rectangle 2">
            <a:extLst>
              <a:ext uri="{FF2B5EF4-FFF2-40B4-BE49-F238E27FC236}">
                <a16:creationId xmlns:a16="http://schemas.microsoft.com/office/drawing/2014/main" id="{9BF54807-EEE9-BC16-55AE-43A2DF2F48FA}"/>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2E8D0485-9829-D696-9956-A009FF97F1F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7069FEEA-99C3-95D5-38CB-700E9CEFB16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196BBB5-AA38-4A8E-9B35-0FE7C24D5203}" type="slidenum">
              <a:rPr lang="it-IT" altLang="en-US" sz="1200"/>
              <a:pPr/>
              <a:t>5</a:t>
            </a:fld>
            <a:endParaRPr lang="it-IT" altLang="en-US" sz="1200"/>
          </a:p>
        </p:txBody>
      </p:sp>
      <p:sp>
        <p:nvSpPr>
          <p:cNvPr id="12291" name="Rectangle 2">
            <a:extLst>
              <a:ext uri="{FF2B5EF4-FFF2-40B4-BE49-F238E27FC236}">
                <a16:creationId xmlns:a16="http://schemas.microsoft.com/office/drawing/2014/main" id="{5E976C29-4AE5-D73E-5F3D-1DE3923BF1E8}"/>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389BDDB6-4DAD-6814-8D43-F9E9F295492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F32A4983-BB36-49AA-3498-E5048A07C2E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57EC40D-F237-4B7E-8C34-C453A33E9AA5}" type="slidenum">
              <a:rPr lang="it-IT" altLang="en-US" sz="1200"/>
              <a:pPr/>
              <a:t>6</a:t>
            </a:fld>
            <a:endParaRPr lang="it-IT" altLang="en-US" sz="1200"/>
          </a:p>
        </p:txBody>
      </p:sp>
      <p:sp>
        <p:nvSpPr>
          <p:cNvPr id="14339" name="Rectangle 2">
            <a:extLst>
              <a:ext uri="{FF2B5EF4-FFF2-40B4-BE49-F238E27FC236}">
                <a16:creationId xmlns:a16="http://schemas.microsoft.com/office/drawing/2014/main" id="{43D73E1B-2FFB-C015-0750-34BF922F96B2}"/>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FA25EA02-8E46-AAEC-2083-F360A0210D5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7B1E0819-9D0D-FA88-E120-560E7E06330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F299015-A49C-43F2-984F-DC24B5263AB6}" type="slidenum">
              <a:rPr lang="it-IT" altLang="en-US" sz="1200"/>
              <a:pPr/>
              <a:t>7</a:t>
            </a:fld>
            <a:endParaRPr lang="it-IT" altLang="en-US" sz="1200"/>
          </a:p>
        </p:txBody>
      </p:sp>
      <p:sp>
        <p:nvSpPr>
          <p:cNvPr id="16387" name="Rectangle 2">
            <a:extLst>
              <a:ext uri="{FF2B5EF4-FFF2-40B4-BE49-F238E27FC236}">
                <a16:creationId xmlns:a16="http://schemas.microsoft.com/office/drawing/2014/main" id="{26A6D33C-0C6D-ED31-0802-C2095708C924}"/>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id="{59F49739-4057-41D7-46BD-C7458B42F6A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19C0297C-1E4D-81E9-732A-E450EF6093D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12FB154-D583-42DA-8CA3-52958C8028E0}" type="slidenum">
              <a:rPr lang="it-IT" altLang="en-US" sz="1200"/>
              <a:pPr/>
              <a:t>8</a:t>
            </a:fld>
            <a:endParaRPr lang="it-IT" altLang="en-US" sz="1200"/>
          </a:p>
        </p:txBody>
      </p:sp>
      <p:sp>
        <p:nvSpPr>
          <p:cNvPr id="18435" name="Rectangle 2">
            <a:extLst>
              <a:ext uri="{FF2B5EF4-FFF2-40B4-BE49-F238E27FC236}">
                <a16:creationId xmlns:a16="http://schemas.microsoft.com/office/drawing/2014/main" id="{7FC593BC-827E-A20C-DC5F-C2A25FB9B009}"/>
              </a:ext>
            </a:extLst>
          </p:cNvPr>
          <p:cNvSpPr>
            <a:spLocks noGrp="1" noRot="1" noChangeAspect="1" noChangeArrowheads="1" noTextEdit="1"/>
          </p:cNvSpPr>
          <p:nvPr>
            <p:ph type="sldImg"/>
          </p:nvPr>
        </p:nvSpPr>
        <p:spPr>
          <a:ln/>
        </p:spPr>
      </p:sp>
      <p:sp>
        <p:nvSpPr>
          <p:cNvPr id="18436" name="Rectangle 3">
            <a:extLst>
              <a:ext uri="{FF2B5EF4-FFF2-40B4-BE49-F238E27FC236}">
                <a16:creationId xmlns:a16="http://schemas.microsoft.com/office/drawing/2014/main" id="{764E05C3-F904-E4D1-6DA7-873DFD552FF1}"/>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ECABA04D-7BF3-6272-2D1C-EC8432772E3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0F48347-92A2-4998-AA32-7F8A9A600975}" type="slidenum">
              <a:rPr lang="it-IT" altLang="en-US" sz="1200"/>
              <a:pPr/>
              <a:t>9</a:t>
            </a:fld>
            <a:endParaRPr lang="it-IT" altLang="en-US" sz="1200"/>
          </a:p>
        </p:txBody>
      </p:sp>
      <p:sp>
        <p:nvSpPr>
          <p:cNvPr id="20483" name="Rectangle 2">
            <a:extLst>
              <a:ext uri="{FF2B5EF4-FFF2-40B4-BE49-F238E27FC236}">
                <a16:creationId xmlns:a16="http://schemas.microsoft.com/office/drawing/2014/main" id="{19ECCADB-7DA2-A197-1DFC-BEC41C5035CD}"/>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54CBF72E-1757-5633-49A0-6A4410B8CA51}"/>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Rectangle 4">
            <a:extLst>
              <a:ext uri="{FF2B5EF4-FFF2-40B4-BE49-F238E27FC236}">
                <a16:creationId xmlns:a16="http://schemas.microsoft.com/office/drawing/2014/main" id="{195EAE43-07AC-A82C-1BAE-EECB3D096064}"/>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a:extLst>
              <a:ext uri="{FF2B5EF4-FFF2-40B4-BE49-F238E27FC236}">
                <a16:creationId xmlns:a16="http://schemas.microsoft.com/office/drawing/2014/main" id="{69707202-512B-CFB1-B821-31F47F2E06AF}"/>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a:extLst>
              <a:ext uri="{FF2B5EF4-FFF2-40B4-BE49-F238E27FC236}">
                <a16:creationId xmlns:a16="http://schemas.microsoft.com/office/drawing/2014/main" id="{9321ED80-4769-30D8-A12C-284A14716CCF}"/>
              </a:ext>
            </a:extLst>
          </p:cNvPr>
          <p:cNvSpPr>
            <a:spLocks noGrp="1" noChangeArrowheads="1"/>
          </p:cNvSpPr>
          <p:nvPr>
            <p:ph type="sldNum" sz="quarter" idx="12"/>
          </p:nvPr>
        </p:nvSpPr>
        <p:spPr>
          <a:ln/>
        </p:spPr>
        <p:txBody>
          <a:bodyPr/>
          <a:lstStyle>
            <a:lvl1pPr>
              <a:defRPr/>
            </a:lvl1pPr>
          </a:lstStyle>
          <a:p>
            <a:pPr>
              <a:defRPr/>
            </a:pPr>
            <a:fld id="{C1AE9D5A-5DE8-418C-8AE4-DCE5D7380831}" type="slidenum">
              <a:rPr lang="it-IT" altLang="en-US"/>
              <a:pPr>
                <a:defRPr/>
              </a:pPr>
              <a:t>‹#›</a:t>
            </a:fld>
            <a:endParaRPr lang="it-IT" altLang="en-US"/>
          </a:p>
        </p:txBody>
      </p:sp>
    </p:spTree>
    <p:extLst>
      <p:ext uri="{BB962C8B-B14F-4D97-AF65-F5344CB8AC3E}">
        <p14:creationId xmlns:p14="http://schemas.microsoft.com/office/powerpoint/2010/main" val="4249479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4">
            <a:extLst>
              <a:ext uri="{FF2B5EF4-FFF2-40B4-BE49-F238E27FC236}">
                <a16:creationId xmlns:a16="http://schemas.microsoft.com/office/drawing/2014/main" id="{2CAEE6D6-D88B-BA32-31C5-13B263BB85FC}"/>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a:extLst>
              <a:ext uri="{FF2B5EF4-FFF2-40B4-BE49-F238E27FC236}">
                <a16:creationId xmlns:a16="http://schemas.microsoft.com/office/drawing/2014/main" id="{5B6B49E2-3017-D280-6656-DB4FE5941673}"/>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a:extLst>
              <a:ext uri="{FF2B5EF4-FFF2-40B4-BE49-F238E27FC236}">
                <a16:creationId xmlns:a16="http://schemas.microsoft.com/office/drawing/2014/main" id="{B4BD5CEF-8BA0-D3E7-E9A9-959808EE3F53}"/>
              </a:ext>
            </a:extLst>
          </p:cNvPr>
          <p:cNvSpPr>
            <a:spLocks noGrp="1" noChangeArrowheads="1"/>
          </p:cNvSpPr>
          <p:nvPr>
            <p:ph type="sldNum" sz="quarter" idx="12"/>
          </p:nvPr>
        </p:nvSpPr>
        <p:spPr>
          <a:ln/>
        </p:spPr>
        <p:txBody>
          <a:bodyPr/>
          <a:lstStyle>
            <a:lvl1pPr>
              <a:defRPr/>
            </a:lvl1pPr>
          </a:lstStyle>
          <a:p>
            <a:pPr>
              <a:defRPr/>
            </a:pPr>
            <a:fld id="{066B949B-8B14-41F7-A728-14FC01BBCC50}" type="slidenum">
              <a:rPr lang="it-IT" altLang="en-US"/>
              <a:pPr>
                <a:defRPr/>
              </a:pPr>
              <a:t>‹#›</a:t>
            </a:fld>
            <a:endParaRPr lang="it-IT" altLang="en-US"/>
          </a:p>
        </p:txBody>
      </p:sp>
    </p:spTree>
    <p:extLst>
      <p:ext uri="{BB962C8B-B14F-4D97-AF65-F5344CB8AC3E}">
        <p14:creationId xmlns:p14="http://schemas.microsoft.com/office/powerpoint/2010/main" val="3462750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4">
            <a:extLst>
              <a:ext uri="{FF2B5EF4-FFF2-40B4-BE49-F238E27FC236}">
                <a16:creationId xmlns:a16="http://schemas.microsoft.com/office/drawing/2014/main" id="{84163CB4-B0CC-B00D-A8D9-E35A4BBA4064}"/>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a:extLst>
              <a:ext uri="{FF2B5EF4-FFF2-40B4-BE49-F238E27FC236}">
                <a16:creationId xmlns:a16="http://schemas.microsoft.com/office/drawing/2014/main" id="{1394BFA9-A5AD-D9D2-F79F-82B1CBEB29BD}"/>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a:extLst>
              <a:ext uri="{FF2B5EF4-FFF2-40B4-BE49-F238E27FC236}">
                <a16:creationId xmlns:a16="http://schemas.microsoft.com/office/drawing/2014/main" id="{C3B8F6CA-5F2B-0CC4-E0F1-E472F20B6ABE}"/>
              </a:ext>
            </a:extLst>
          </p:cNvPr>
          <p:cNvSpPr>
            <a:spLocks noGrp="1" noChangeArrowheads="1"/>
          </p:cNvSpPr>
          <p:nvPr>
            <p:ph type="sldNum" sz="quarter" idx="12"/>
          </p:nvPr>
        </p:nvSpPr>
        <p:spPr>
          <a:ln/>
        </p:spPr>
        <p:txBody>
          <a:bodyPr/>
          <a:lstStyle>
            <a:lvl1pPr>
              <a:defRPr/>
            </a:lvl1pPr>
          </a:lstStyle>
          <a:p>
            <a:pPr>
              <a:defRPr/>
            </a:pPr>
            <a:fld id="{7A30CE6E-2E6A-43BE-8790-9D03B45C2E93}" type="slidenum">
              <a:rPr lang="it-IT" altLang="en-US"/>
              <a:pPr>
                <a:defRPr/>
              </a:pPr>
              <a:t>‹#›</a:t>
            </a:fld>
            <a:endParaRPr lang="it-IT" altLang="en-US"/>
          </a:p>
        </p:txBody>
      </p:sp>
    </p:spTree>
    <p:extLst>
      <p:ext uri="{BB962C8B-B14F-4D97-AF65-F5344CB8AC3E}">
        <p14:creationId xmlns:p14="http://schemas.microsoft.com/office/powerpoint/2010/main" val="2208074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4">
            <a:extLst>
              <a:ext uri="{FF2B5EF4-FFF2-40B4-BE49-F238E27FC236}">
                <a16:creationId xmlns:a16="http://schemas.microsoft.com/office/drawing/2014/main" id="{E0337B93-4864-A88B-A7A7-1015C78D7968}"/>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a:extLst>
              <a:ext uri="{FF2B5EF4-FFF2-40B4-BE49-F238E27FC236}">
                <a16:creationId xmlns:a16="http://schemas.microsoft.com/office/drawing/2014/main" id="{94D2D7E2-ECF5-58F8-CF49-62C2D7CFA5FA}"/>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a:extLst>
              <a:ext uri="{FF2B5EF4-FFF2-40B4-BE49-F238E27FC236}">
                <a16:creationId xmlns:a16="http://schemas.microsoft.com/office/drawing/2014/main" id="{38902E7E-6DDA-0483-0F56-14E5F6C5FDED}"/>
              </a:ext>
            </a:extLst>
          </p:cNvPr>
          <p:cNvSpPr>
            <a:spLocks noGrp="1" noChangeArrowheads="1"/>
          </p:cNvSpPr>
          <p:nvPr>
            <p:ph type="sldNum" sz="quarter" idx="12"/>
          </p:nvPr>
        </p:nvSpPr>
        <p:spPr>
          <a:ln/>
        </p:spPr>
        <p:txBody>
          <a:bodyPr/>
          <a:lstStyle>
            <a:lvl1pPr>
              <a:defRPr/>
            </a:lvl1pPr>
          </a:lstStyle>
          <a:p>
            <a:pPr>
              <a:defRPr/>
            </a:pPr>
            <a:fld id="{F2A99D23-5751-4936-A32D-013A8A5AF7BF}" type="slidenum">
              <a:rPr lang="it-IT" altLang="en-US"/>
              <a:pPr>
                <a:defRPr/>
              </a:pPr>
              <a:t>‹#›</a:t>
            </a:fld>
            <a:endParaRPr lang="it-IT" altLang="en-US"/>
          </a:p>
        </p:txBody>
      </p:sp>
    </p:spTree>
    <p:extLst>
      <p:ext uri="{BB962C8B-B14F-4D97-AF65-F5344CB8AC3E}">
        <p14:creationId xmlns:p14="http://schemas.microsoft.com/office/powerpoint/2010/main" val="3133248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A7CAAF79-4E8F-DEDF-DACD-71CA77E793E6}"/>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a:extLst>
              <a:ext uri="{FF2B5EF4-FFF2-40B4-BE49-F238E27FC236}">
                <a16:creationId xmlns:a16="http://schemas.microsoft.com/office/drawing/2014/main" id="{941D9D12-9DA6-FFE2-78D7-3643EC7C41DD}"/>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a:extLst>
              <a:ext uri="{FF2B5EF4-FFF2-40B4-BE49-F238E27FC236}">
                <a16:creationId xmlns:a16="http://schemas.microsoft.com/office/drawing/2014/main" id="{CDBAD1CA-6783-F305-4186-FAFB245B930F}"/>
              </a:ext>
            </a:extLst>
          </p:cNvPr>
          <p:cNvSpPr>
            <a:spLocks noGrp="1" noChangeArrowheads="1"/>
          </p:cNvSpPr>
          <p:nvPr>
            <p:ph type="sldNum" sz="quarter" idx="12"/>
          </p:nvPr>
        </p:nvSpPr>
        <p:spPr>
          <a:ln/>
        </p:spPr>
        <p:txBody>
          <a:bodyPr/>
          <a:lstStyle>
            <a:lvl1pPr>
              <a:defRPr/>
            </a:lvl1pPr>
          </a:lstStyle>
          <a:p>
            <a:pPr>
              <a:defRPr/>
            </a:pPr>
            <a:fld id="{59DC84EC-0825-419D-940A-A549DAE8304A}" type="slidenum">
              <a:rPr lang="it-IT" altLang="en-US"/>
              <a:pPr>
                <a:defRPr/>
              </a:pPr>
              <a:t>‹#›</a:t>
            </a:fld>
            <a:endParaRPr lang="it-IT" altLang="en-US"/>
          </a:p>
        </p:txBody>
      </p:sp>
    </p:spTree>
    <p:extLst>
      <p:ext uri="{BB962C8B-B14F-4D97-AF65-F5344CB8AC3E}">
        <p14:creationId xmlns:p14="http://schemas.microsoft.com/office/powerpoint/2010/main" val="2773599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Rectangle 4">
            <a:extLst>
              <a:ext uri="{FF2B5EF4-FFF2-40B4-BE49-F238E27FC236}">
                <a16:creationId xmlns:a16="http://schemas.microsoft.com/office/drawing/2014/main" id="{521B60EF-F88E-3025-C08A-0E892C716F1F}"/>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a:extLst>
              <a:ext uri="{FF2B5EF4-FFF2-40B4-BE49-F238E27FC236}">
                <a16:creationId xmlns:a16="http://schemas.microsoft.com/office/drawing/2014/main" id="{C3985E2B-79D1-79CF-F695-52CE2C36EE45}"/>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a:extLst>
              <a:ext uri="{FF2B5EF4-FFF2-40B4-BE49-F238E27FC236}">
                <a16:creationId xmlns:a16="http://schemas.microsoft.com/office/drawing/2014/main" id="{B2280749-54FA-8EC5-D5F9-E8ABBC0A296F}"/>
              </a:ext>
            </a:extLst>
          </p:cNvPr>
          <p:cNvSpPr>
            <a:spLocks noGrp="1" noChangeArrowheads="1"/>
          </p:cNvSpPr>
          <p:nvPr>
            <p:ph type="sldNum" sz="quarter" idx="12"/>
          </p:nvPr>
        </p:nvSpPr>
        <p:spPr>
          <a:ln/>
        </p:spPr>
        <p:txBody>
          <a:bodyPr/>
          <a:lstStyle>
            <a:lvl1pPr>
              <a:defRPr/>
            </a:lvl1pPr>
          </a:lstStyle>
          <a:p>
            <a:pPr>
              <a:defRPr/>
            </a:pPr>
            <a:fld id="{6A34102E-69AA-4529-B5EE-4FBF07BFF297}" type="slidenum">
              <a:rPr lang="it-IT" altLang="en-US"/>
              <a:pPr>
                <a:defRPr/>
              </a:pPr>
              <a:t>‹#›</a:t>
            </a:fld>
            <a:endParaRPr lang="it-IT" altLang="en-US"/>
          </a:p>
        </p:txBody>
      </p:sp>
    </p:spTree>
    <p:extLst>
      <p:ext uri="{BB962C8B-B14F-4D97-AF65-F5344CB8AC3E}">
        <p14:creationId xmlns:p14="http://schemas.microsoft.com/office/powerpoint/2010/main" val="4095481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Rectangle 4">
            <a:extLst>
              <a:ext uri="{FF2B5EF4-FFF2-40B4-BE49-F238E27FC236}">
                <a16:creationId xmlns:a16="http://schemas.microsoft.com/office/drawing/2014/main" id="{BA37C676-3584-82F4-AA9F-1FC040DB9223}"/>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8" name="Rectangle 5">
            <a:extLst>
              <a:ext uri="{FF2B5EF4-FFF2-40B4-BE49-F238E27FC236}">
                <a16:creationId xmlns:a16="http://schemas.microsoft.com/office/drawing/2014/main" id="{1CEB0503-8126-CD1F-6862-C28E77F17C2D}"/>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9" name="Rectangle 6">
            <a:extLst>
              <a:ext uri="{FF2B5EF4-FFF2-40B4-BE49-F238E27FC236}">
                <a16:creationId xmlns:a16="http://schemas.microsoft.com/office/drawing/2014/main" id="{4DA28963-003A-D58B-DF1C-C18B758488FF}"/>
              </a:ext>
            </a:extLst>
          </p:cNvPr>
          <p:cNvSpPr>
            <a:spLocks noGrp="1" noChangeArrowheads="1"/>
          </p:cNvSpPr>
          <p:nvPr>
            <p:ph type="sldNum" sz="quarter" idx="12"/>
          </p:nvPr>
        </p:nvSpPr>
        <p:spPr>
          <a:ln/>
        </p:spPr>
        <p:txBody>
          <a:bodyPr/>
          <a:lstStyle>
            <a:lvl1pPr>
              <a:defRPr/>
            </a:lvl1pPr>
          </a:lstStyle>
          <a:p>
            <a:pPr>
              <a:defRPr/>
            </a:pPr>
            <a:fld id="{BB124136-BC8E-4B3B-82FF-E256CD3C4816}" type="slidenum">
              <a:rPr lang="it-IT" altLang="en-US"/>
              <a:pPr>
                <a:defRPr/>
              </a:pPr>
              <a:t>‹#›</a:t>
            </a:fld>
            <a:endParaRPr lang="it-IT" altLang="en-US"/>
          </a:p>
        </p:txBody>
      </p:sp>
    </p:spTree>
    <p:extLst>
      <p:ext uri="{BB962C8B-B14F-4D97-AF65-F5344CB8AC3E}">
        <p14:creationId xmlns:p14="http://schemas.microsoft.com/office/powerpoint/2010/main" val="1095944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Rectangle 4">
            <a:extLst>
              <a:ext uri="{FF2B5EF4-FFF2-40B4-BE49-F238E27FC236}">
                <a16:creationId xmlns:a16="http://schemas.microsoft.com/office/drawing/2014/main" id="{AA486832-8D82-20FD-2DEE-1F7FE23A6DBA}"/>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4" name="Rectangle 5">
            <a:extLst>
              <a:ext uri="{FF2B5EF4-FFF2-40B4-BE49-F238E27FC236}">
                <a16:creationId xmlns:a16="http://schemas.microsoft.com/office/drawing/2014/main" id="{E85FE3D9-A417-0768-3E54-503BAF8E0B2C}"/>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5" name="Rectangle 6">
            <a:extLst>
              <a:ext uri="{FF2B5EF4-FFF2-40B4-BE49-F238E27FC236}">
                <a16:creationId xmlns:a16="http://schemas.microsoft.com/office/drawing/2014/main" id="{DD7E728A-CEBB-1752-41C8-B83CF045CE48}"/>
              </a:ext>
            </a:extLst>
          </p:cNvPr>
          <p:cNvSpPr>
            <a:spLocks noGrp="1" noChangeArrowheads="1"/>
          </p:cNvSpPr>
          <p:nvPr>
            <p:ph type="sldNum" sz="quarter" idx="12"/>
          </p:nvPr>
        </p:nvSpPr>
        <p:spPr>
          <a:ln/>
        </p:spPr>
        <p:txBody>
          <a:bodyPr/>
          <a:lstStyle>
            <a:lvl1pPr>
              <a:defRPr/>
            </a:lvl1pPr>
          </a:lstStyle>
          <a:p>
            <a:pPr>
              <a:defRPr/>
            </a:pPr>
            <a:fld id="{282BEB51-98E1-448A-8A4C-18ED7FA540D6}" type="slidenum">
              <a:rPr lang="it-IT" altLang="en-US"/>
              <a:pPr>
                <a:defRPr/>
              </a:pPr>
              <a:t>‹#›</a:t>
            </a:fld>
            <a:endParaRPr lang="it-IT" altLang="en-US"/>
          </a:p>
        </p:txBody>
      </p:sp>
    </p:spTree>
    <p:extLst>
      <p:ext uri="{BB962C8B-B14F-4D97-AF65-F5344CB8AC3E}">
        <p14:creationId xmlns:p14="http://schemas.microsoft.com/office/powerpoint/2010/main" val="4069143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5EE8178-6117-9BF9-0DA5-C724A4C0F67C}"/>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3" name="Rectangle 5">
            <a:extLst>
              <a:ext uri="{FF2B5EF4-FFF2-40B4-BE49-F238E27FC236}">
                <a16:creationId xmlns:a16="http://schemas.microsoft.com/office/drawing/2014/main" id="{25922866-A792-912B-BECC-067116384C3D}"/>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4" name="Rectangle 6">
            <a:extLst>
              <a:ext uri="{FF2B5EF4-FFF2-40B4-BE49-F238E27FC236}">
                <a16:creationId xmlns:a16="http://schemas.microsoft.com/office/drawing/2014/main" id="{E3390A1D-22E5-74B5-3AF7-0257CA674C13}"/>
              </a:ext>
            </a:extLst>
          </p:cNvPr>
          <p:cNvSpPr>
            <a:spLocks noGrp="1" noChangeArrowheads="1"/>
          </p:cNvSpPr>
          <p:nvPr>
            <p:ph type="sldNum" sz="quarter" idx="12"/>
          </p:nvPr>
        </p:nvSpPr>
        <p:spPr>
          <a:ln/>
        </p:spPr>
        <p:txBody>
          <a:bodyPr/>
          <a:lstStyle>
            <a:lvl1pPr>
              <a:defRPr/>
            </a:lvl1pPr>
          </a:lstStyle>
          <a:p>
            <a:pPr>
              <a:defRPr/>
            </a:pPr>
            <a:fld id="{FD2FA0D9-FD56-44CA-808E-DC63FCFC3E1D}" type="slidenum">
              <a:rPr lang="it-IT" altLang="en-US"/>
              <a:pPr>
                <a:defRPr/>
              </a:pPr>
              <a:t>‹#›</a:t>
            </a:fld>
            <a:endParaRPr lang="it-IT" altLang="en-US"/>
          </a:p>
        </p:txBody>
      </p:sp>
    </p:spTree>
    <p:extLst>
      <p:ext uri="{BB962C8B-B14F-4D97-AF65-F5344CB8AC3E}">
        <p14:creationId xmlns:p14="http://schemas.microsoft.com/office/powerpoint/2010/main" val="3427715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B8CF6A80-73F3-D74E-86E5-33D10CC54CED}"/>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a:extLst>
              <a:ext uri="{FF2B5EF4-FFF2-40B4-BE49-F238E27FC236}">
                <a16:creationId xmlns:a16="http://schemas.microsoft.com/office/drawing/2014/main" id="{36F1B942-D6EA-1337-1647-5B4D175837EE}"/>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a:extLst>
              <a:ext uri="{FF2B5EF4-FFF2-40B4-BE49-F238E27FC236}">
                <a16:creationId xmlns:a16="http://schemas.microsoft.com/office/drawing/2014/main" id="{CF0F535E-9DD3-B275-540B-64DE34C56E58}"/>
              </a:ext>
            </a:extLst>
          </p:cNvPr>
          <p:cNvSpPr>
            <a:spLocks noGrp="1" noChangeArrowheads="1"/>
          </p:cNvSpPr>
          <p:nvPr>
            <p:ph type="sldNum" sz="quarter" idx="12"/>
          </p:nvPr>
        </p:nvSpPr>
        <p:spPr>
          <a:ln/>
        </p:spPr>
        <p:txBody>
          <a:bodyPr/>
          <a:lstStyle>
            <a:lvl1pPr>
              <a:defRPr/>
            </a:lvl1pPr>
          </a:lstStyle>
          <a:p>
            <a:pPr>
              <a:defRPr/>
            </a:pPr>
            <a:fld id="{13104453-999B-4C1A-BE6E-C0E0503D7CB7}" type="slidenum">
              <a:rPr lang="it-IT" altLang="en-US"/>
              <a:pPr>
                <a:defRPr/>
              </a:pPr>
              <a:t>‹#›</a:t>
            </a:fld>
            <a:endParaRPr lang="it-IT" altLang="en-US"/>
          </a:p>
        </p:txBody>
      </p:sp>
    </p:spTree>
    <p:extLst>
      <p:ext uri="{BB962C8B-B14F-4D97-AF65-F5344CB8AC3E}">
        <p14:creationId xmlns:p14="http://schemas.microsoft.com/office/powerpoint/2010/main" val="1715150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6C7772EB-F0CC-BB79-7C65-BAC1A0B9FB8D}"/>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a:extLst>
              <a:ext uri="{FF2B5EF4-FFF2-40B4-BE49-F238E27FC236}">
                <a16:creationId xmlns:a16="http://schemas.microsoft.com/office/drawing/2014/main" id="{EEC56DFB-AF1E-B328-807C-5D12D7A592B2}"/>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a:extLst>
              <a:ext uri="{FF2B5EF4-FFF2-40B4-BE49-F238E27FC236}">
                <a16:creationId xmlns:a16="http://schemas.microsoft.com/office/drawing/2014/main" id="{B7C68A47-E019-D17E-1FFC-3514FDB0C470}"/>
              </a:ext>
            </a:extLst>
          </p:cNvPr>
          <p:cNvSpPr>
            <a:spLocks noGrp="1" noChangeArrowheads="1"/>
          </p:cNvSpPr>
          <p:nvPr>
            <p:ph type="sldNum" sz="quarter" idx="12"/>
          </p:nvPr>
        </p:nvSpPr>
        <p:spPr>
          <a:ln/>
        </p:spPr>
        <p:txBody>
          <a:bodyPr/>
          <a:lstStyle>
            <a:lvl1pPr>
              <a:defRPr/>
            </a:lvl1pPr>
          </a:lstStyle>
          <a:p>
            <a:pPr>
              <a:defRPr/>
            </a:pPr>
            <a:fld id="{FBF48993-1E72-4042-A6C2-537C0AA829B1}" type="slidenum">
              <a:rPr lang="it-IT" altLang="en-US"/>
              <a:pPr>
                <a:defRPr/>
              </a:pPr>
              <a:t>‹#›</a:t>
            </a:fld>
            <a:endParaRPr lang="it-IT" altLang="en-US"/>
          </a:p>
        </p:txBody>
      </p:sp>
    </p:spTree>
    <p:extLst>
      <p:ext uri="{BB962C8B-B14F-4D97-AF65-F5344CB8AC3E}">
        <p14:creationId xmlns:p14="http://schemas.microsoft.com/office/powerpoint/2010/main" val="376346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63E0EBB-AF2E-4972-134B-87B054957AE0}"/>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en-US"/>
              <a:t>Fare clic per modificare stile</a:t>
            </a:r>
          </a:p>
        </p:txBody>
      </p:sp>
      <p:sp>
        <p:nvSpPr>
          <p:cNvPr id="1027" name="Rectangle 3">
            <a:extLst>
              <a:ext uri="{FF2B5EF4-FFF2-40B4-BE49-F238E27FC236}">
                <a16:creationId xmlns:a16="http://schemas.microsoft.com/office/drawing/2014/main" id="{A213E4FB-01A5-03AC-41BA-773E879A616E}"/>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en-US"/>
              <a:t>Fare clic per modificare gli stili del testo dello schema</a:t>
            </a:r>
          </a:p>
          <a:p>
            <a:pPr lvl="1"/>
            <a:r>
              <a:rPr lang="it-IT" altLang="en-US"/>
              <a:t>Secondo livello</a:t>
            </a:r>
          </a:p>
          <a:p>
            <a:pPr lvl="2"/>
            <a:r>
              <a:rPr lang="it-IT" altLang="en-US"/>
              <a:t>Terzo livello</a:t>
            </a:r>
          </a:p>
          <a:p>
            <a:pPr lvl="3"/>
            <a:r>
              <a:rPr lang="it-IT" altLang="en-US"/>
              <a:t>Quarto livello</a:t>
            </a:r>
          </a:p>
          <a:p>
            <a:pPr lvl="4"/>
            <a:r>
              <a:rPr lang="it-IT" altLang="en-US"/>
              <a:t>Quinto livello</a:t>
            </a:r>
          </a:p>
        </p:txBody>
      </p:sp>
      <p:sp>
        <p:nvSpPr>
          <p:cNvPr id="1028" name="Rectangle 4">
            <a:extLst>
              <a:ext uri="{FF2B5EF4-FFF2-40B4-BE49-F238E27FC236}">
                <a16:creationId xmlns:a16="http://schemas.microsoft.com/office/drawing/2014/main" id="{EFD91302-DEFF-302F-F5F8-F2EFB32603D1}"/>
              </a:ext>
            </a:extLst>
          </p:cNvPr>
          <p:cNvSpPr>
            <a:spLocks noGrp="1" noChangeArrowheads="1"/>
          </p:cNvSpPr>
          <p:nvPr>
            <p:ph type="dt" sz="half" idx="2"/>
          </p:nvPr>
        </p:nvSpPr>
        <p:spPr bwMode="auto">
          <a:xfrm>
            <a:off x="685800" y="6248400"/>
            <a:ext cx="1905000" cy="457200"/>
          </a:xfrm>
          <a:prstGeom prst="rect">
            <a:avLst/>
          </a:prstGeom>
          <a:noFill/>
          <a:ln>
            <a:noFill/>
          </a:ln>
        </p:spPr>
        <p:txBody>
          <a:bodyPr vert="horz" wrap="square" lIns="91440" tIns="45720" rIns="91440" bIns="45720" numCol="1" anchor="t" anchorCtr="0" compatLnSpc="1">
            <a:prstTxWarp prst="textNoShape">
              <a:avLst/>
            </a:prstTxWarp>
          </a:bodyPr>
          <a:lstStyle>
            <a:lvl1pPr>
              <a:defRPr sz="1400"/>
            </a:lvl1pPr>
          </a:lstStyle>
          <a:p>
            <a:pPr>
              <a:defRPr/>
            </a:pPr>
            <a:endParaRPr lang="it-IT" altLang="en-US"/>
          </a:p>
        </p:txBody>
      </p:sp>
      <p:sp>
        <p:nvSpPr>
          <p:cNvPr id="1029" name="Rectangle 5">
            <a:extLst>
              <a:ext uri="{FF2B5EF4-FFF2-40B4-BE49-F238E27FC236}">
                <a16:creationId xmlns:a16="http://schemas.microsoft.com/office/drawing/2014/main" id="{139C0F0B-EB00-985C-0C82-79D52F74A40B}"/>
              </a:ext>
            </a:extLst>
          </p:cNvPr>
          <p:cNvSpPr>
            <a:spLocks noGrp="1" noChangeArrowheads="1"/>
          </p:cNvSpPr>
          <p:nvPr>
            <p:ph type="ftr" sz="quarter" idx="3"/>
          </p:nvPr>
        </p:nvSpPr>
        <p:spPr bwMode="auto">
          <a:xfrm>
            <a:off x="3124200" y="6248400"/>
            <a:ext cx="2895600" cy="457200"/>
          </a:xfrm>
          <a:prstGeom prst="rect">
            <a:avLst/>
          </a:prstGeom>
          <a:noFill/>
          <a:ln>
            <a:noFill/>
          </a:ln>
        </p:spPr>
        <p:txBody>
          <a:bodyPr vert="horz" wrap="square" lIns="91440" tIns="45720" rIns="91440" bIns="45720" numCol="1" anchor="t" anchorCtr="0" compatLnSpc="1">
            <a:prstTxWarp prst="textNoShape">
              <a:avLst/>
            </a:prstTxWarp>
          </a:bodyPr>
          <a:lstStyle>
            <a:lvl1pPr algn="ctr">
              <a:defRPr sz="1400"/>
            </a:lvl1pPr>
          </a:lstStyle>
          <a:p>
            <a:pPr>
              <a:defRPr/>
            </a:pPr>
            <a:endParaRPr lang="it-IT" altLang="en-US"/>
          </a:p>
        </p:txBody>
      </p:sp>
      <p:sp>
        <p:nvSpPr>
          <p:cNvPr id="1030" name="Rectangle 6">
            <a:extLst>
              <a:ext uri="{FF2B5EF4-FFF2-40B4-BE49-F238E27FC236}">
                <a16:creationId xmlns:a16="http://schemas.microsoft.com/office/drawing/2014/main" id="{1B14F4AA-FE18-BB37-4954-F21ACFA031C8}"/>
              </a:ext>
            </a:extLst>
          </p:cNvPr>
          <p:cNvSpPr>
            <a:spLocks noGrp="1" noChangeArrowheads="1"/>
          </p:cNvSpPr>
          <p:nvPr>
            <p:ph type="sldNum" sz="quarter" idx="4"/>
          </p:nvPr>
        </p:nvSpPr>
        <p:spPr bwMode="auto">
          <a:xfrm>
            <a:off x="6553200" y="6248400"/>
            <a:ext cx="19050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a:defRPr sz="1400" smtClean="0"/>
            </a:lvl1pPr>
          </a:lstStyle>
          <a:p>
            <a:pPr>
              <a:defRPr/>
            </a:pPr>
            <a:fld id="{754D7EAF-3F37-4F48-A503-AB3DB970BE22}" type="slidenum">
              <a:rPr lang="it-IT" altLang="en-US"/>
              <a:pPr>
                <a:defRPr/>
              </a:pPr>
              <a:t>‹#›</a:t>
            </a:fld>
            <a:endParaRPr lang="it-IT"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6pPr>
      <a:lvl7pPr marL="9144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7pPr>
      <a:lvl8pPr marL="13716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8pPr>
      <a:lvl9pPr marL="18288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Slide Number Placeholder 5">
            <a:extLst>
              <a:ext uri="{FF2B5EF4-FFF2-40B4-BE49-F238E27FC236}">
                <a16:creationId xmlns:a16="http://schemas.microsoft.com/office/drawing/2014/main" id="{B31E80BF-D6B0-40D1-6F88-75B72FA86616}"/>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0FD1D47-9E04-49FB-9C65-1A1650CF43D0}" type="slidenum">
              <a:rPr lang="it-IT" altLang="en-US" sz="1400"/>
              <a:pPr/>
              <a:t>1</a:t>
            </a:fld>
            <a:endParaRPr lang="it-IT" altLang="en-US" sz="1400"/>
          </a:p>
        </p:txBody>
      </p:sp>
      <p:sp>
        <p:nvSpPr>
          <p:cNvPr id="3075" name="Rectangle 2">
            <a:extLst>
              <a:ext uri="{FF2B5EF4-FFF2-40B4-BE49-F238E27FC236}">
                <a16:creationId xmlns:a16="http://schemas.microsoft.com/office/drawing/2014/main" id="{6AA7EAFB-70FB-D3AC-AB4A-0AD556EA5789}"/>
              </a:ext>
            </a:extLst>
          </p:cNvPr>
          <p:cNvSpPr>
            <a:spLocks noGrp="1" noChangeArrowheads="1"/>
          </p:cNvSpPr>
          <p:nvPr>
            <p:ph type="ctrTitle"/>
          </p:nvPr>
        </p:nvSpPr>
        <p:spPr>
          <a:xfrm>
            <a:off x="609600" y="228600"/>
            <a:ext cx="7772400" cy="457200"/>
          </a:xfrm>
        </p:spPr>
        <p:txBody>
          <a:bodyPr anchor="ctr"/>
          <a:lstStyle/>
          <a:p>
            <a:pPr eaLnBrk="1" hangingPunct="1"/>
            <a:r>
              <a:rPr lang="it-IT" altLang="en-US" sz="1800"/>
              <a:t>PROFESSION IN THE OFS</a:t>
            </a:r>
          </a:p>
        </p:txBody>
      </p:sp>
      <p:sp>
        <p:nvSpPr>
          <p:cNvPr id="2051" name="Rectangle 3">
            <a:extLst>
              <a:ext uri="{FF2B5EF4-FFF2-40B4-BE49-F238E27FC236}">
                <a16:creationId xmlns:a16="http://schemas.microsoft.com/office/drawing/2014/main" id="{80BC13C1-606D-E41D-D36C-982DBD55F9A9}"/>
              </a:ext>
            </a:extLst>
          </p:cNvPr>
          <p:cNvSpPr>
            <a:spLocks noGrp="1" noChangeArrowheads="1"/>
          </p:cNvSpPr>
          <p:nvPr>
            <p:ph type="subTitle" idx="1"/>
          </p:nvPr>
        </p:nvSpPr>
        <p:spPr>
          <a:xfrm>
            <a:off x="762000" y="914400"/>
            <a:ext cx="7696200" cy="5029200"/>
          </a:xfrm>
          <a:noFill/>
        </p:spPr>
        <p:txBody>
          <a:bodyPr/>
          <a:lstStyle/>
          <a:p>
            <a:pPr marL="192088" indent="-192088" algn="l" eaLnBrk="1" hangingPunct="1"/>
            <a:r>
              <a:rPr lang="en-US" altLang="en-US" sz="2000" b="1" u="sng">
                <a:latin typeface="Times New Roman" panose="02020603050405020304" pitchFamily="18" charset="0"/>
              </a:rPr>
              <a:t>The Grace of Profession</a:t>
            </a:r>
            <a:endParaRPr lang="en-US" altLang="en-US" sz="1800">
              <a:latin typeface="Times New Roman" panose="02020603050405020304" pitchFamily="18" charset="0"/>
            </a:endParaRPr>
          </a:p>
          <a:p>
            <a:pPr marL="192088" indent="-192088" algn="l" eaLnBrk="1" hangingPunct="1"/>
            <a:endParaRPr lang="en-US" altLang="en-US" sz="1000">
              <a:latin typeface="Times New Roman" panose="02020603050405020304" pitchFamily="18" charset="0"/>
            </a:endParaRPr>
          </a:p>
          <a:p>
            <a:pPr marL="192088" indent="-192088" algn="l" eaLnBrk="1" hangingPunct="1">
              <a:buFontTx/>
              <a:buChar char="•"/>
            </a:pPr>
            <a:r>
              <a:rPr lang="en-US" altLang="en-US" sz="1800">
                <a:latin typeface="Times New Roman" panose="02020603050405020304" pitchFamily="18" charset="0"/>
              </a:rPr>
              <a:t>The Lord grants the </a:t>
            </a:r>
            <a:r>
              <a:rPr lang="en-US" altLang="en-US" sz="1800" u="sng">
                <a:latin typeface="Times New Roman" panose="02020603050405020304" pitchFamily="18" charset="0"/>
              </a:rPr>
              <a:t>Grace</a:t>
            </a:r>
            <a:r>
              <a:rPr lang="en-US" altLang="en-US" sz="1800">
                <a:latin typeface="Times New Roman" panose="02020603050405020304" pitchFamily="18" charset="0"/>
              </a:rPr>
              <a:t> of consecrating oneself to the cause of the Kingdom</a:t>
            </a:r>
          </a:p>
          <a:p>
            <a:pPr marL="192088" indent="-192088" algn="l" eaLnBrk="1" hangingPunct="1">
              <a:buFontTx/>
              <a:buChar char="•"/>
            </a:pPr>
            <a:endParaRPr lang="en-US" altLang="en-US" sz="1000">
              <a:latin typeface="Times New Roman" panose="02020603050405020304" pitchFamily="18" charset="0"/>
            </a:endParaRPr>
          </a:p>
          <a:p>
            <a:pPr marL="192088" indent="-192088" algn="l" eaLnBrk="1" hangingPunct="1">
              <a:buFontTx/>
              <a:buChar char="•"/>
            </a:pPr>
            <a:r>
              <a:rPr lang="en-US" altLang="en-US" sz="1800" b="1">
                <a:latin typeface="Times New Roman" panose="02020603050405020304" pitchFamily="18" charset="0"/>
              </a:rPr>
              <a:t>Profession is a grace and a gift of the Spirit</a:t>
            </a:r>
            <a:endParaRPr lang="en-US" altLang="en-US" sz="1800">
              <a:latin typeface="Times New Roman" panose="02020603050405020304" pitchFamily="18" charset="0"/>
            </a:endParaRPr>
          </a:p>
          <a:p>
            <a:pPr marL="192088" indent="-192088" algn="l" eaLnBrk="1" hangingPunct="1">
              <a:buFontTx/>
              <a:buChar char="•"/>
            </a:pPr>
            <a:endParaRPr lang="en-US" altLang="en-US" sz="1000">
              <a:latin typeface="Times New Roman" panose="02020603050405020304" pitchFamily="18" charset="0"/>
            </a:endParaRPr>
          </a:p>
          <a:p>
            <a:pPr marL="192088" indent="-192088" algn="l" eaLnBrk="1" hangingPunct="1">
              <a:buFontTx/>
              <a:buChar char="•"/>
            </a:pPr>
            <a:r>
              <a:rPr lang="en-US" altLang="en-US" sz="1800"/>
              <a:t>«</a:t>
            </a:r>
            <a:r>
              <a:rPr lang="en-US" altLang="en-US" sz="1800">
                <a:latin typeface="Times New Roman" panose="02020603050405020304" pitchFamily="18" charset="0"/>
              </a:rPr>
              <a:t>The OFS Ritual... must conveniently manifest the </a:t>
            </a:r>
            <a:r>
              <a:rPr lang="en-US" altLang="en-US" sz="1800" b="1" i="1">
                <a:latin typeface="Times New Roman" panose="02020603050405020304" pitchFamily="18" charset="0"/>
              </a:rPr>
              <a:t>gift of the Spirit</a:t>
            </a:r>
            <a:r>
              <a:rPr lang="en-US" altLang="en-US" sz="1800" i="1">
                <a:latin typeface="Times New Roman" panose="02020603050405020304" pitchFamily="18" charset="0"/>
              </a:rPr>
              <a:t> and the </a:t>
            </a:r>
            <a:r>
              <a:rPr lang="en-US" altLang="en-US" sz="1800" b="1" i="1">
                <a:latin typeface="Times New Roman" panose="02020603050405020304" pitchFamily="18" charset="0"/>
              </a:rPr>
              <a:t>commitment for evangelical life</a:t>
            </a:r>
            <a:r>
              <a:rPr lang="en-US" altLang="en-US" sz="1800" i="1">
                <a:latin typeface="Times New Roman" panose="02020603050405020304" pitchFamily="18" charset="0"/>
              </a:rPr>
              <a:t> proper to the Secular Franciscan Order</a:t>
            </a:r>
            <a:r>
              <a:rPr lang="en-US" altLang="en-US" sz="1800" i="1"/>
              <a:t>»</a:t>
            </a:r>
            <a:r>
              <a:rPr lang="en-US" altLang="en-US" sz="1800" i="1">
                <a:latin typeface="Times New Roman" panose="02020603050405020304" pitchFamily="18" charset="0"/>
              </a:rPr>
              <a:t>.</a:t>
            </a:r>
          </a:p>
          <a:p>
            <a:pPr marL="192088" indent="-192088" algn="l" eaLnBrk="1" hangingPunct="1"/>
            <a:endParaRPr lang="en-US" altLang="en-US" sz="1800" b="1">
              <a:latin typeface="Times New Roman" panose="02020603050405020304" pitchFamily="18" charset="0"/>
            </a:endParaRPr>
          </a:p>
          <a:p>
            <a:pPr marL="192088" indent="-192088" algn="l" eaLnBrk="1" hangingPunct="1"/>
            <a:r>
              <a:rPr lang="en-US" altLang="en-US" sz="2000" b="1" u="sng">
                <a:latin typeface="Times New Roman" panose="02020603050405020304" pitchFamily="18" charset="0"/>
              </a:rPr>
              <a:t>Profession: action of the Church</a:t>
            </a:r>
            <a:endParaRPr lang="en-US" altLang="en-US" sz="1800">
              <a:latin typeface="Times New Roman" panose="02020603050405020304" pitchFamily="18" charset="0"/>
            </a:endParaRPr>
          </a:p>
          <a:p>
            <a:pPr marL="192088" indent="-192088" algn="l" eaLnBrk="1" hangingPunct="1"/>
            <a:endParaRPr lang="en-US" altLang="en-US" sz="1000">
              <a:latin typeface="Times New Roman" panose="02020603050405020304" pitchFamily="18" charset="0"/>
            </a:endParaRPr>
          </a:p>
          <a:p>
            <a:pPr marL="192088" indent="-192088" algn="l" eaLnBrk="1" hangingPunct="1">
              <a:buFontTx/>
              <a:buChar char="•"/>
            </a:pPr>
            <a:r>
              <a:rPr lang="en-US" altLang="en-US" sz="1800">
                <a:latin typeface="Times New Roman" panose="02020603050405020304" pitchFamily="18" charset="0"/>
              </a:rPr>
              <a:t>Profession is simultaneously an </a:t>
            </a:r>
            <a:r>
              <a:rPr lang="en-US" altLang="en-US" sz="1800" b="1">
                <a:latin typeface="Times New Roman" panose="02020603050405020304" pitchFamily="18" charset="0"/>
              </a:rPr>
              <a:t>action of Christ and of the Church</a:t>
            </a:r>
            <a:endParaRPr lang="en-US" altLang="en-US" sz="1800">
              <a:latin typeface="Times New Roman" panose="02020603050405020304" pitchFamily="18" charset="0"/>
            </a:endParaRPr>
          </a:p>
          <a:p>
            <a:pPr marL="192088" indent="-192088" algn="just" eaLnBrk="1" hangingPunct="1">
              <a:buFontTx/>
              <a:buChar char="•"/>
            </a:pPr>
            <a:endParaRPr lang="en-US" altLang="en-US" sz="1000">
              <a:latin typeface="Times New Roman" panose="02020603050405020304" pitchFamily="18" charset="0"/>
            </a:endParaRPr>
          </a:p>
          <a:p>
            <a:pPr marL="192088" indent="-192088" algn="just" eaLnBrk="1" hangingPunct="1">
              <a:buFontTx/>
              <a:buChar char="•"/>
            </a:pPr>
            <a:r>
              <a:rPr lang="en-US" altLang="en-US" sz="1800">
                <a:latin typeface="Times New Roman" panose="02020603050405020304" pitchFamily="18" charset="0"/>
              </a:rPr>
              <a:t>Profession is a </a:t>
            </a:r>
            <a:r>
              <a:rPr lang="en-US" altLang="en-US" sz="1800" i="1">
                <a:latin typeface="Times New Roman" panose="02020603050405020304" pitchFamily="18" charset="0"/>
              </a:rPr>
              <a:t>solemn</a:t>
            </a:r>
            <a:r>
              <a:rPr lang="en-US" altLang="en-US" sz="1800">
                <a:latin typeface="Times New Roman" panose="02020603050405020304" pitchFamily="18" charset="0"/>
              </a:rPr>
              <a:t> </a:t>
            </a:r>
            <a:r>
              <a:rPr lang="en-US" altLang="en-US" sz="1800" i="1">
                <a:latin typeface="Times New Roman" panose="02020603050405020304" pitchFamily="18" charset="0"/>
              </a:rPr>
              <a:t>ecclesial</a:t>
            </a:r>
            <a:r>
              <a:rPr lang="en-US" altLang="en-US" sz="1800">
                <a:latin typeface="Times New Roman" panose="02020603050405020304" pitchFamily="18" charset="0"/>
              </a:rPr>
              <a:t> </a:t>
            </a:r>
            <a:r>
              <a:rPr lang="en-US" altLang="en-US" sz="1800" i="1">
                <a:latin typeface="Times New Roman" panose="02020603050405020304" pitchFamily="18" charset="0"/>
              </a:rPr>
              <a:t>act </a:t>
            </a:r>
            <a:r>
              <a:rPr lang="en-US" altLang="en-US" sz="1800">
                <a:latin typeface="Times New Roman" panose="02020603050405020304" pitchFamily="18" charset="0"/>
              </a:rPr>
              <a:t>(action), and the Ritual declares it </a:t>
            </a:r>
            <a:r>
              <a:rPr lang="en-US" altLang="en-US" sz="1800" i="1">
                <a:latin typeface="Times New Roman" panose="02020603050405020304" pitchFamily="18" charset="0"/>
              </a:rPr>
              <a:t>by its own nature a public and ecclesial event</a:t>
            </a:r>
            <a:r>
              <a:rPr lang="en-US" altLang="en-US" sz="1800">
                <a:latin typeface="Times New Roman" panose="02020603050405020304" pitchFamily="18" charset="0"/>
              </a:rPr>
              <a:t>.</a:t>
            </a:r>
          </a:p>
          <a:p>
            <a:pPr marL="192088" indent="-192088" algn="just" eaLnBrk="1" hangingPunct="1">
              <a:buFontTx/>
              <a:buChar char="•"/>
            </a:pPr>
            <a:endParaRPr lang="en-US" altLang="en-US" sz="1000">
              <a:latin typeface="Times New Roman" panose="02020603050405020304" pitchFamily="18" charset="0"/>
            </a:endParaRPr>
          </a:p>
          <a:p>
            <a:pPr marL="192088" indent="-192088" algn="just" eaLnBrk="1" hangingPunct="1">
              <a:buFontTx/>
              <a:buChar char="•"/>
            </a:pPr>
            <a:r>
              <a:rPr lang="en-US" altLang="en-US" sz="1800">
                <a:latin typeface="Times New Roman" panose="02020603050405020304" pitchFamily="18" charset="0"/>
              </a:rPr>
              <a:t>Profession is a salvation </a:t>
            </a:r>
            <a:r>
              <a:rPr lang="en-US" altLang="en-US" sz="1800" i="1">
                <a:latin typeface="Times New Roman" panose="02020603050405020304" pitchFamily="18" charset="0"/>
              </a:rPr>
              <a:t>event, </a:t>
            </a:r>
            <a:r>
              <a:rPr lang="en-US" altLang="en-US" sz="1800">
                <a:latin typeface="Times New Roman" panose="02020603050405020304" pitchFamily="18" charset="0"/>
              </a:rPr>
              <a:t>a </a:t>
            </a:r>
            <a:r>
              <a:rPr lang="en-US" altLang="en-US" sz="1800" i="1">
                <a:latin typeface="Times New Roman" panose="02020603050405020304" pitchFamily="18" charset="0"/>
              </a:rPr>
              <a:t>kairòs</a:t>
            </a:r>
            <a:r>
              <a:rPr lang="en-US" altLang="en-US" sz="1800">
                <a:latin typeface="Times New Roman" panose="02020603050405020304" pitchFamily="18" charset="0"/>
              </a:rPr>
              <a:t>.</a:t>
            </a:r>
          </a:p>
          <a:p>
            <a:pPr marL="192088" indent="-192088" algn="l" eaLnBrk="1" hangingPunct="1"/>
            <a:endParaRPr lang="it-IT" altLang="en-US" sz="32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dissolve">
                                      <p:cBhvr>
                                        <p:cTn id="7" dur="500"/>
                                        <p:tgtEl>
                                          <p:spTgt spid="20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51">
                                            <p:txEl>
                                              <p:pRg st="2" end="2"/>
                                            </p:txEl>
                                          </p:spTgt>
                                        </p:tgtEl>
                                        <p:attrNameLst>
                                          <p:attrName>style.visibility</p:attrName>
                                        </p:attrNameLst>
                                      </p:cBhvr>
                                      <p:to>
                                        <p:strVal val="visible"/>
                                      </p:to>
                                    </p:set>
                                    <p:animEffect transition="in" filter="dissolve">
                                      <p:cBhvr>
                                        <p:cTn id="12" dur="500"/>
                                        <p:tgtEl>
                                          <p:spTgt spid="205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051">
                                            <p:txEl>
                                              <p:pRg st="4" end="4"/>
                                            </p:txEl>
                                          </p:spTgt>
                                        </p:tgtEl>
                                        <p:attrNameLst>
                                          <p:attrName>style.visibility</p:attrName>
                                        </p:attrNameLst>
                                      </p:cBhvr>
                                      <p:to>
                                        <p:strVal val="visible"/>
                                      </p:to>
                                    </p:set>
                                    <p:animEffect transition="in" filter="dissolve">
                                      <p:cBhvr>
                                        <p:cTn id="17" dur="500"/>
                                        <p:tgtEl>
                                          <p:spTgt spid="2051">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051">
                                            <p:txEl>
                                              <p:pRg st="6" end="6"/>
                                            </p:txEl>
                                          </p:spTgt>
                                        </p:tgtEl>
                                        <p:attrNameLst>
                                          <p:attrName>style.visibility</p:attrName>
                                        </p:attrNameLst>
                                      </p:cBhvr>
                                      <p:to>
                                        <p:strVal val="visible"/>
                                      </p:to>
                                    </p:set>
                                    <p:animEffect transition="in" filter="dissolve">
                                      <p:cBhvr>
                                        <p:cTn id="22" dur="500"/>
                                        <p:tgtEl>
                                          <p:spTgt spid="2051">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051">
                                            <p:txEl>
                                              <p:pRg st="8" end="8"/>
                                            </p:txEl>
                                          </p:spTgt>
                                        </p:tgtEl>
                                        <p:attrNameLst>
                                          <p:attrName>style.visibility</p:attrName>
                                        </p:attrNameLst>
                                      </p:cBhvr>
                                      <p:to>
                                        <p:strVal val="visible"/>
                                      </p:to>
                                    </p:set>
                                    <p:animEffect transition="in" filter="dissolve">
                                      <p:cBhvr>
                                        <p:cTn id="27" dur="500"/>
                                        <p:tgtEl>
                                          <p:spTgt spid="2051">
                                            <p:txEl>
                                              <p:pRg st="8" end="8"/>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051">
                                            <p:txEl>
                                              <p:pRg st="10" end="10"/>
                                            </p:txEl>
                                          </p:spTgt>
                                        </p:tgtEl>
                                        <p:attrNameLst>
                                          <p:attrName>style.visibility</p:attrName>
                                        </p:attrNameLst>
                                      </p:cBhvr>
                                      <p:to>
                                        <p:strVal val="visible"/>
                                      </p:to>
                                    </p:set>
                                    <p:animEffect transition="in" filter="dissolve">
                                      <p:cBhvr>
                                        <p:cTn id="32" dur="500"/>
                                        <p:tgtEl>
                                          <p:spTgt spid="2051">
                                            <p:txEl>
                                              <p:pRg st="10" end="1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051">
                                            <p:txEl>
                                              <p:pRg st="12" end="12"/>
                                            </p:txEl>
                                          </p:spTgt>
                                        </p:tgtEl>
                                        <p:attrNameLst>
                                          <p:attrName>style.visibility</p:attrName>
                                        </p:attrNameLst>
                                      </p:cBhvr>
                                      <p:to>
                                        <p:strVal val="visible"/>
                                      </p:to>
                                    </p:set>
                                    <p:animEffect transition="in" filter="dissolve">
                                      <p:cBhvr>
                                        <p:cTn id="37" dur="500"/>
                                        <p:tgtEl>
                                          <p:spTgt spid="2051">
                                            <p:txEl>
                                              <p:pRg st="12" end="12"/>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051">
                                            <p:txEl>
                                              <p:pRg st="14" end="14"/>
                                            </p:txEl>
                                          </p:spTgt>
                                        </p:tgtEl>
                                        <p:attrNameLst>
                                          <p:attrName>style.visibility</p:attrName>
                                        </p:attrNameLst>
                                      </p:cBhvr>
                                      <p:to>
                                        <p:strVal val="visible"/>
                                      </p:to>
                                    </p:set>
                                    <p:animEffect transition="in" filter="dissolve">
                                      <p:cBhvr>
                                        <p:cTn id="42" dur="500"/>
                                        <p:tgtEl>
                                          <p:spTgt spid="2051">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bldLvl="5"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Slide Number Placeholder 5">
            <a:extLst>
              <a:ext uri="{FF2B5EF4-FFF2-40B4-BE49-F238E27FC236}">
                <a16:creationId xmlns:a16="http://schemas.microsoft.com/office/drawing/2014/main" id="{42FD1CE8-9D88-BCCB-D40E-0B0B618E7A09}"/>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7FEA899-0E09-45B6-AF46-A2301DC71AA5}" type="slidenum">
              <a:rPr lang="it-IT" altLang="en-US" sz="1400"/>
              <a:pPr/>
              <a:t>10</a:t>
            </a:fld>
            <a:endParaRPr lang="it-IT" altLang="en-US" sz="1400"/>
          </a:p>
        </p:txBody>
      </p:sp>
      <p:sp>
        <p:nvSpPr>
          <p:cNvPr id="11267" name="Rectangle 3">
            <a:extLst>
              <a:ext uri="{FF2B5EF4-FFF2-40B4-BE49-F238E27FC236}">
                <a16:creationId xmlns:a16="http://schemas.microsoft.com/office/drawing/2014/main" id="{5B07FFD0-2E11-3B26-EC38-B0CC8C9FA647}"/>
              </a:ext>
            </a:extLst>
          </p:cNvPr>
          <p:cNvSpPr>
            <a:spLocks noGrp="1" noChangeArrowheads="1"/>
          </p:cNvSpPr>
          <p:nvPr>
            <p:ph type="body" idx="1"/>
          </p:nvPr>
        </p:nvSpPr>
        <p:spPr>
          <a:xfrm>
            <a:off x="685800" y="381000"/>
            <a:ext cx="7772400" cy="5791200"/>
          </a:xfrm>
          <a:noFill/>
        </p:spPr>
        <p:txBody>
          <a:bodyPr/>
          <a:lstStyle/>
          <a:p>
            <a:pPr algn="ctr" eaLnBrk="1" hangingPunct="1">
              <a:lnSpc>
                <a:spcPct val="90000"/>
              </a:lnSpc>
              <a:spcAft>
                <a:spcPts val="300"/>
              </a:spcAft>
              <a:buFontTx/>
              <a:buNone/>
            </a:pPr>
            <a:r>
              <a:rPr lang="en-US" altLang="en-US" sz="1600">
                <a:latin typeface="Times New Roman" panose="02020603050405020304" pitchFamily="18" charset="0"/>
              </a:rPr>
              <a:t>	</a:t>
            </a:r>
            <a:r>
              <a:rPr lang="en-US" altLang="en-US" sz="1600" b="1">
                <a:latin typeface="Times New Roman" panose="02020603050405020304" pitchFamily="18" charset="0"/>
              </a:rPr>
              <a:t>The primitive legislation of the Franciscan Third Order and the basic elements of the Profession of the Brothers and Sisters of Penance, as compared with today</a:t>
            </a:r>
            <a:r>
              <a:rPr lang="en-US" altLang="en-US" sz="1600" b="1"/>
              <a:t>’</a:t>
            </a:r>
            <a:r>
              <a:rPr lang="en-US" altLang="en-US" sz="1600" b="1">
                <a:latin typeface="Times New Roman" panose="02020603050405020304" pitchFamily="18" charset="0"/>
              </a:rPr>
              <a:t>s Secular Franciscans</a:t>
            </a:r>
            <a:r>
              <a:rPr lang="en-US" altLang="en-US" sz="1600">
                <a:latin typeface="Times New Roman" panose="02020603050405020304" pitchFamily="18" charset="0"/>
              </a:rPr>
              <a:t>.</a:t>
            </a:r>
            <a:endParaRPr lang="en-US" altLang="en-US" sz="1000">
              <a:latin typeface="Times New Roman" panose="02020603050405020304" pitchFamily="18" charset="0"/>
            </a:endParaRPr>
          </a:p>
          <a:p>
            <a:pPr eaLnBrk="1" hangingPunct="1">
              <a:lnSpc>
                <a:spcPct val="90000"/>
              </a:lnSpc>
              <a:spcAft>
                <a:spcPts val="300"/>
              </a:spcAft>
            </a:pPr>
            <a:r>
              <a:rPr lang="en-US" altLang="en-US" sz="1600" b="1">
                <a:latin typeface="Times New Roman" panose="02020603050405020304" pitchFamily="18" charset="0"/>
              </a:rPr>
              <a:t>Effects of Profession</a:t>
            </a:r>
            <a:r>
              <a:rPr lang="en-US" altLang="en-US" sz="1600" i="1">
                <a:latin typeface="Times New Roman" panose="02020603050405020304" pitchFamily="18" charset="0"/>
              </a:rPr>
              <a:t> </a:t>
            </a:r>
          </a:p>
          <a:p>
            <a:pPr eaLnBrk="1" hangingPunct="1">
              <a:lnSpc>
                <a:spcPct val="90000"/>
              </a:lnSpc>
              <a:spcAft>
                <a:spcPts val="300"/>
              </a:spcAft>
              <a:buFontTx/>
              <a:buNone/>
            </a:pPr>
            <a:r>
              <a:rPr lang="en-US" altLang="en-US" sz="1600" i="1">
                <a:latin typeface="Times New Roman" panose="02020603050405020304" pitchFamily="18" charset="0"/>
              </a:rPr>
              <a:t>a) </a:t>
            </a:r>
            <a:r>
              <a:rPr lang="en-US" altLang="en-US" sz="1600">
                <a:latin typeface="Times New Roman" panose="02020603050405020304" pitchFamily="18" charset="0"/>
              </a:rPr>
              <a:t>An obligation contracted directly with God;</a:t>
            </a:r>
          </a:p>
          <a:p>
            <a:pPr eaLnBrk="1" hangingPunct="1">
              <a:lnSpc>
                <a:spcPct val="90000"/>
              </a:lnSpc>
              <a:spcAft>
                <a:spcPts val="300"/>
              </a:spcAft>
              <a:buFontTx/>
              <a:buNone/>
            </a:pPr>
            <a:r>
              <a:rPr lang="en-US" altLang="en-US" sz="1600" i="1">
                <a:latin typeface="Times New Roman" panose="02020603050405020304" pitchFamily="18" charset="0"/>
              </a:rPr>
              <a:t>b) </a:t>
            </a:r>
            <a:r>
              <a:rPr lang="en-US" altLang="en-US" sz="1600">
                <a:latin typeface="Times New Roman" panose="02020603050405020304" pitchFamily="18" charset="0"/>
              </a:rPr>
              <a:t>The commitment to observe a form of life, or Rule;</a:t>
            </a:r>
          </a:p>
          <a:p>
            <a:pPr eaLnBrk="1" hangingPunct="1">
              <a:lnSpc>
                <a:spcPct val="90000"/>
              </a:lnSpc>
              <a:spcAft>
                <a:spcPts val="300"/>
              </a:spcAft>
              <a:buFontTx/>
              <a:buNone/>
            </a:pPr>
            <a:r>
              <a:rPr lang="en-US" altLang="en-US" sz="1600" i="1">
                <a:latin typeface="Times New Roman" panose="02020603050405020304" pitchFamily="18" charset="0"/>
              </a:rPr>
              <a:t>c) </a:t>
            </a:r>
            <a:r>
              <a:rPr lang="en-US" altLang="en-US" sz="1600">
                <a:latin typeface="Times New Roman" panose="02020603050405020304" pitchFamily="18" charset="0"/>
              </a:rPr>
              <a:t>The definitive incorporation into the Order.</a:t>
            </a:r>
          </a:p>
          <a:p>
            <a:pPr eaLnBrk="1" hangingPunct="1">
              <a:lnSpc>
                <a:spcPct val="90000"/>
              </a:lnSpc>
              <a:spcAft>
                <a:spcPts val="300"/>
              </a:spcAft>
              <a:buFontTx/>
              <a:buNone/>
            </a:pPr>
            <a:r>
              <a:rPr lang="en-US" altLang="en-US" sz="1600">
                <a:latin typeface="Times New Roman" panose="02020603050405020304" pitchFamily="18" charset="0"/>
              </a:rPr>
              <a:t>	At the end of the year of probation, the promise sanctioned the definitive canonical entry in the Fraternity, and it was not possible to leave the Fraternity except in the case of entering another approved </a:t>
            </a:r>
            <a:r>
              <a:rPr lang="en-US" altLang="en-US" sz="1600"/>
              <a:t>“</a:t>
            </a:r>
            <a:r>
              <a:rPr lang="en-US" altLang="en-US" sz="1600">
                <a:latin typeface="Times New Roman" panose="02020603050405020304" pitchFamily="18" charset="0"/>
              </a:rPr>
              <a:t>religious</a:t>
            </a:r>
            <a:r>
              <a:rPr lang="en-US" altLang="en-US" sz="1600"/>
              <a:t>”</a:t>
            </a:r>
            <a:r>
              <a:rPr lang="en-US" altLang="en-US" sz="1600">
                <a:latin typeface="Times New Roman" panose="02020603050405020304" pitchFamily="18" charset="0"/>
              </a:rPr>
              <a:t> Order.</a:t>
            </a:r>
          </a:p>
          <a:p>
            <a:pPr eaLnBrk="1" hangingPunct="1">
              <a:lnSpc>
                <a:spcPct val="90000"/>
              </a:lnSpc>
              <a:spcAft>
                <a:spcPts val="300"/>
              </a:spcAft>
            </a:pPr>
            <a:endParaRPr lang="en-US" altLang="en-US" sz="800">
              <a:latin typeface="Times New Roman" panose="02020603050405020304" pitchFamily="18" charset="0"/>
            </a:endParaRPr>
          </a:p>
          <a:p>
            <a:pPr algn="just" eaLnBrk="1" hangingPunct="1">
              <a:lnSpc>
                <a:spcPct val="90000"/>
              </a:lnSpc>
              <a:spcAft>
                <a:spcPts val="300"/>
              </a:spcAft>
            </a:pPr>
            <a:r>
              <a:rPr lang="en-US" altLang="en-US" sz="1600">
                <a:latin typeface="Times New Roman" panose="02020603050405020304" pitchFamily="18" charset="0"/>
              </a:rPr>
              <a:t>The </a:t>
            </a:r>
            <a:r>
              <a:rPr lang="en-US" altLang="en-US" sz="1600" b="1">
                <a:latin typeface="Times New Roman" panose="02020603050405020304" pitchFamily="18" charset="0"/>
              </a:rPr>
              <a:t>promise of the Brothers and Sisters of Penance represented then, and it still does</a:t>
            </a:r>
            <a:r>
              <a:rPr lang="en-US" altLang="en-US" sz="1600">
                <a:latin typeface="Times New Roman" panose="02020603050405020304" pitchFamily="18" charset="0"/>
              </a:rPr>
              <a:t>, a </a:t>
            </a:r>
            <a:r>
              <a:rPr lang="en-US" altLang="en-US" sz="1600" b="1">
                <a:latin typeface="Times New Roman" panose="02020603050405020304" pitchFamily="18" charset="0"/>
              </a:rPr>
              <a:t>true and proper Profession</a:t>
            </a:r>
            <a:r>
              <a:rPr lang="en-US" altLang="en-US" sz="1600">
                <a:latin typeface="Times New Roman" panose="02020603050405020304" pitchFamily="18" charset="0"/>
              </a:rPr>
              <a:t>. This is vigorously and clearly manifested in the Pauline Rule, in the General Constitutions, and in the Ritual.</a:t>
            </a:r>
          </a:p>
          <a:p>
            <a:pPr algn="just" eaLnBrk="1" hangingPunct="1">
              <a:lnSpc>
                <a:spcPct val="90000"/>
              </a:lnSpc>
              <a:spcAft>
                <a:spcPts val="300"/>
              </a:spcAft>
            </a:pPr>
            <a:endParaRPr lang="en-US" altLang="en-US" sz="1600">
              <a:latin typeface="Times New Roman" panose="02020603050405020304" pitchFamily="18" charset="0"/>
            </a:endParaRPr>
          </a:p>
          <a:p>
            <a:pPr algn="just" eaLnBrk="1" hangingPunct="1">
              <a:lnSpc>
                <a:spcPct val="90000"/>
              </a:lnSpc>
              <a:spcAft>
                <a:spcPts val="300"/>
              </a:spcAft>
            </a:pPr>
            <a:r>
              <a:rPr lang="en-US" altLang="en-US" sz="1600">
                <a:latin typeface="Times New Roman" panose="02020603050405020304" pitchFamily="18" charset="0"/>
              </a:rPr>
              <a:t>The </a:t>
            </a:r>
            <a:r>
              <a:rPr lang="en-US" altLang="en-US" sz="1600" i="1">
                <a:latin typeface="Times New Roman" panose="02020603050405020304" pitchFamily="18" charset="0"/>
              </a:rPr>
              <a:t>specific character </a:t>
            </a:r>
            <a:r>
              <a:rPr lang="en-US" altLang="en-US" sz="1600">
                <a:latin typeface="Times New Roman" panose="02020603050405020304" pitchFamily="18" charset="0"/>
              </a:rPr>
              <a:t>of Profession does not consist simply</a:t>
            </a:r>
            <a:r>
              <a:rPr lang="en-US" altLang="en-US" sz="1600" i="1">
                <a:latin typeface="Times New Roman" panose="02020603050405020304" pitchFamily="18" charset="0"/>
              </a:rPr>
              <a:t> </a:t>
            </a:r>
            <a:r>
              <a:rPr lang="en-US" altLang="en-US" sz="1600">
                <a:latin typeface="Times New Roman" panose="02020603050405020304" pitchFamily="18" charset="0"/>
              </a:rPr>
              <a:t>in the vows of  obedience, poverty and chastity. </a:t>
            </a:r>
            <a:r>
              <a:rPr lang="en-US" altLang="en-US" sz="1600" b="1">
                <a:latin typeface="Times New Roman" panose="02020603050405020304" pitchFamily="18" charset="0"/>
              </a:rPr>
              <a:t>Profession in the Secular Franciscan Order has the dignity</a:t>
            </a:r>
            <a:r>
              <a:rPr lang="en-US" altLang="en-US" sz="1600">
                <a:latin typeface="Times New Roman" panose="02020603050405020304" pitchFamily="18" charset="0"/>
              </a:rPr>
              <a:t> of a true and proper </a:t>
            </a:r>
            <a:r>
              <a:rPr lang="en-US" altLang="en-US" sz="1600" i="1">
                <a:latin typeface="Times New Roman" panose="02020603050405020304" pitchFamily="18" charset="0"/>
              </a:rPr>
              <a:t>solemn and religious</a:t>
            </a:r>
            <a:r>
              <a:rPr lang="en-US" altLang="en-US" sz="1600">
                <a:latin typeface="Times New Roman" panose="02020603050405020304" pitchFamily="18" charset="0"/>
              </a:rPr>
              <a:t> </a:t>
            </a:r>
            <a:r>
              <a:rPr lang="en-US" altLang="en-US" sz="1600" b="1">
                <a:latin typeface="Times New Roman" panose="02020603050405020304" pitchFamily="18" charset="0"/>
              </a:rPr>
              <a:t>commitment</a:t>
            </a:r>
            <a:r>
              <a:rPr lang="en-US" altLang="en-US" sz="1600">
                <a:latin typeface="Times New Roman" panose="02020603050405020304" pitchFamily="18" charset="0"/>
              </a:rPr>
              <a:t> </a:t>
            </a:r>
            <a:r>
              <a:rPr lang="en-US" altLang="en-US" sz="1600" b="1">
                <a:latin typeface="Times New Roman" panose="02020603050405020304" pitchFamily="18" charset="0"/>
              </a:rPr>
              <a:t>entered with God and with the Church</a:t>
            </a:r>
            <a:r>
              <a:rPr lang="en-US" altLang="en-US" sz="1600">
                <a:latin typeface="Times New Roman" panose="02020603050405020304" pitchFamily="18" charset="0"/>
              </a:rPr>
              <a:t>, which cannot be considered of lesser importance with respect to the one entered by the </a:t>
            </a:r>
            <a:r>
              <a:rPr lang="en-US" altLang="en-US" sz="1600"/>
              <a:t>“</a:t>
            </a:r>
            <a:r>
              <a:rPr lang="en-US" altLang="en-US" sz="1600">
                <a:latin typeface="Times New Roman" panose="02020603050405020304" pitchFamily="18" charset="0"/>
              </a:rPr>
              <a:t>religious</a:t>
            </a:r>
            <a:r>
              <a:rPr lang="en-US" altLang="en-US" sz="1600"/>
              <a:t>”</a:t>
            </a:r>
            <a:r>
              <a:rPr lang="en-US" altLang="en-US" sz="1600">
                <a:latin typeface="Times New Roman" panose="02020603050405020304" pitchFamily="18" charset="0"/>
              </a:rPr>
              <a:t>.</a:t>
            </a:r>
          </a:p>
          <a:p>
            <a:pPr eaLnBrk="1" hangingPunct="1">
              <a:lnSpc>
                <a:spcPct val="90000"/>
              </a:lnSpc>
            </a:pPr>
            <a:endParaRPr lang="en-US" altLang="en-US" sz="1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500"/>
                                        <p:tgtEl>
                                          <p:spTgt spid="11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fade">
                                      <p:cBhvr>
                                        <p:cTn id="12" dur="500"/>
                                        <p:tgtEl>
                                          <p:spTgt spid="112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fade">
                                      <p:cBhvr>
                                        <p:cTn id="17" dur="500"/>
                                        <p:tgtEl>
                                          <p:spTgt spid="112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267">
                                            <p:txEl>
                                              <p:pRg st="3" end="3"/>
                                            </p:txEl>
                                          </p:spTgt>
                                        </p:tgtEl>
                                        <p:attrNameLst>
                                          <p:attrName>style.visibility</p:attrName>
                                        </p:attrNameLst>
                                      </p:cBhvr>
                                      <p:to>
                                        <p:strVal val="visible"/>
                                      </p:to>
                                    </p:set>
                                    <p:animEffect transition="in" filter="fade">
                                      <p:cBhvr>
                                        <p:cTn id="22" dur="500"/>
                                        <p:tgtEl>
                                          <p:spTgt spid="1126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267">
                                            <p:txEl>
                                              <p:pRg st="4" end="4"/>
                                            </p:txEl>
                                          </p:spTgt>
                                        </p:tgtEl>
                                        <p:attrNameLst>
                                          <p:attrName>style.visibility</p:attrName>
                                        </p:attrNameLst>
                                      </p:cBhvr>
                                      <p:to>
                                        <p:strVal val="visible"/>
                                      </p:to>
                                    </p:set>
                                    <p:animEffect transition="in" filter="fade">
                                      <p:cBhvr>
                                        <p:cTn id="27" dur="500"/>
                                        <p:tgtEl>
                                          <p:spTgt spid="1126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267">
                                            <p:txEl>
                                              <p:pRg st="5" end="5"/>
                                            </p:txEl>
                                          </p:spTgt>
                                        </p:tgtEl>
                                        <p:attrNameLst>
                                          <p:attrName>style.visibility</p:attrName>
                                        </p:attrNameLst>
                                      </p:cBhvr>
                                      <p:to>
                                        <p:strVal val="visible"/>
                                      </p:to>
                                    </p:set>
                                    <p:animEffect transition="in" filter="fade">
                                      <p:cBhvr>
                                        <p:cTn id="32" dur="500"/>
                                        <p:tgtEl>
                                          <p:spTgt spid="1126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267">
                                            <p:txEl>
                                              <p:pRg st="7" end="7"/>
                                            </p:txEl>
                                          </p:spTgt>
                                        </p:tgtEl>
                                        <p:attrNameLst>
                                          <p:attrName>style.visibility</p:attrName>
                                        </p:attrNameLst>
                                      </p:cBhvr>
                                      <p:to>
                                        <p:strVal val="visible"/>
                                      </p:to>
                                    </p:set>
                                    <p:animEffect transition="in" filter="fade">
                                      <p:cBhvr>
                                        <p:cTn id="37" dur="500"/>
                                        <p:tgtEl>
                                          <p:spTgt spid="11267">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267">
                                            <p:txEl>
                                              <p:pRg st="9" end="9"/>
                                            </p:txEl>
                                          </p:spTgt>
                                        </p:tgtEl>
                                        <p:attrNameLst>
                                          <p:attrName>style.visibility</p:attrName>
                                        </p:attrNameLst>
                                      </p:cBhvr>
                                      <p:to>
                                        <p:strVal val="visible"/>
                                      </p:to>
                                    </p:set>
                                    <p:animEffect transition="in" filter="fade">
                                      <p:cBhvr>
                                        <p:cTn id="42" dur="500"/>
                                        <p:tgtEl>
                                          <p:spTgt spid="1126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bldLvl="5"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Slide Number Placeholder 5">
            <a:extLst>
              <a:ext uri="{FF2B5EF4-FFF2-40B4-BE49-F238E27FC236}">
                <a16:creationId xmlns:a16="http://schemas.microsoft.com/office/drawing/2014/main" id="{96833C37-1BA1-09CA-5399-FDEC73016B7A}"/>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CB42DA7-84C8-47F9-915C-B7AFB6DA9308}" type="slidenum">
              <a:rPr lang="it-IT" altLang="en-US" sz="1400"/>
              <a:pPr/>
              <a:t>11</a:t>
            </a:fld>
            <a:endParaRPr lang="it-IT" altLang="en-US" sz="1400"/>
          </a:p>
        </p:txBody>
      </p:sp>
      <p:sp>
        <p:nvSpPr>
          <p:cNvPr id="12291" name="Rectangle 3">
            <a:extLst>
              <a:ext uri="{FF2B5EF4-FFF2-40B4-BE49-F238E27FC236}">
                <a16:creationId xmlns:a16="http://schemas.microsoft.com/office/drawing/2014/main" id="{5F5F2D47-D5DB-51EE-DBBC-984078F5F6BE}"/>
              </a:ext>
            </a:extLst>
          </p:cNvPr>
          <p:cNvSpPr>
            <a:spLocks noGrp="1" noChangeArrowheads="1"/>
          </p:cNvSpPr>
          <p:nvPr>
            <p:ph type="body" idx="1"/>
          </p:nvPr>
        </p:nvSpPr>
        <p:spPr>
          <a:xfrm>
            <a:off x="685800" y="457200"/>
            <a:ext cx="7772400" cy="5257800"/>
          </a:xfrm>
          <a:noFill/>
        </p:spPr>
        <p:txBody>
          <a:bodyPr/>
          <a:lstStyle/>
          <a:p>
            <a:pPr algn="ctr" eaLnBrk="1" hangingPunct="1">
              <a:lnSpc>
                <a:spcPct val="90000"/>
              </a:lnSpc>
              <a:spcAft>
                <a:spcPts val="300"/>
              </a:spcAft>
              <a:buFontTx/>
              <a:buNone/>
            </a:pPr>
            <a:r>
              <a:rPr lang="en-US" altLang="en-US" sz="2000" b="1">
                <a:latin typeface="Times New Roman" panose="02020603050405020304" pitchFamily="18" charset="0"/>
              </a:rPr>
              <a:t>VALUE OF PROFESSION</a:t>
            </a:r>
            <a:endParaRPr lang="en-US" altLang="en-US" sz="2000">
              <a:latin typeface="Times New Roman" panose="02020603050405020304" pitchFamily="18" charset="0"/>
            </a:endParaRPr>
          </a:p>
          <a:p>
            <a:pPr algn="just" eaLnBrk="1" hangingPunct="1">
              <a:lnSpc>
                <a:spcPct val="90000"/>
              </a:lnSpc>
              <a:spcAft>
                <a:spcPts val="300"/>
              </a:spcAft>
            </a:pPr>
            <a:endParaRPr lang="en-US" altLang="en-US" sz="2000">
              <a:latin typeface="Times New Roman" panose="02020603050405020304" pitchFamily="18" charset="0"/>
            </a:endParaRPr>
          </a:p>
          <a:p>
            <a:pPr algn="just" eaLnBrk="1" hangingPunct="1">
              <a:lnSpc>
                <a:spcPct val="90000"/>
              </a:lnSpc>
              <a:spcAft>
                <a:spcPts val="300"/>
              </a:spcAft>
            </a:pPr>
            <a:endParaRPr lang="en-US" altLang="en-US" sz="2000">
              <a:latin typeface="Times New Roman" panose="02020603050405020304" pitchFamily="18" charset="0"/>
            </a:endParaRPr>
          </a:p>
          <a:p>
            <a:pPr algn="just" eaLnBrk="1" hangingPunct="1">
              <a:lnSpc>
                <a:spcPct val="90000"/>
              </a:lnSpc>
              <a:spcAft>
                <a:spcPts val="300"/>
              </a:spcAft>
            </a:pPr>
            <a:r>
              <a:rPr lang="en-US" altLang="en-US" sz="2000">
                <a:latin typeface="Times New Roman" panose="02020603050405020304" pitchFamily="18" charset="0"/>
              </a:rPr>
              <a:t>The </a:t>
            </a:r>
            <a:r>
              <a:rPr lang="en-US" altLang="en-US" sz="2000" b="1">
                <a:latin typeface="Times New Roman" panose="02020603050405020304" pitchFamily="18" charset="0"/>
              </a:rPr>
              <a:t>Church</a:t>
            </a:r>
            <a:r>
              <a:rPr lang="en-US" altLang="en-US" sz="2000">
                <a:latin typeface="Times New Roman" panose="02020603050405020304" pitchFamily="18" charset="0"/>
              </a:rPr>
              <a:t>, by approving with its apostolic authority the fundamental legislation of the Franciscan Third Order, in the course of history, </a:t>
            </a:r>
            <a:r>
              <a:rPr lang="en-US" altLang="en-US" sz="2000" b="1">
                <a:latin typeface="Times New Roman" panose="02020603050405020304" pitchFamily="18" charset="0"/>
              </a:rPr>
              <a:t>has always recognized and confirmed the value and the essence of the Profession in the Secular Franciscan Fraternity</a:t>
            </a:r>
            <a:r>
              <a:rPr lang="en-US" altLang="en-US" sz="2000">
                <a:latin typeface="Times New Roman" panose="02020603050405020304" pitchFamily="18" charset="0"/>
              </a:rPr>
              <a:t>.</a:t>
            </a:r>
          </a:p>
          <a:p>
            <a:pPr algn="just" eaLnBrk="1" hangingPunct="1">
              <a:lnSpc>
                <a:spcPct val="90000"/>
              </a:lnSpc>
              <a:spcAft>
                <a:spcPts val="300"/>
              </a:spcAft>
            </a:pPr>
            <a:endParaRPr lang="en-US" altLang="en-US" sz="2000">
              <a:latin typeface="Times New Roman" panose="02020603050405020304" pitchFamily="18" charset="0"/>
            </a:endParaRPr>
          </a:p>
          <a:p>
            <a:pPr algn="just" eaLnBrk="1" hangingPunct="1">
              <a:lnSpc>
                <a:spcPct val="90000"/>
              </a:lnSpc>
              <a:spcAft>
                <a:spcPts val="300"/>
              </a:spcAft>
            </a:pPr>
            <a:r>
              <a:rPr lang="en-US" altLang="en-US" sz="2000">
                <a:latin typeface="Times New Roman" panose="02020603050405020304" pitchFamily="18" charset="0"/>
              </a:rPr>
              <a:t>The Secular Franciscan Order is a </a:t>
            </a:r>
            <a:r>
              <a:rPr lang="en-US" altLang="en-US" sz="2000"/>
              <a:t>“</a:t>
            </a:r>
            <a:r>
              <a:rPr lang="en-US" altLang="en-US" sz="2000" b="1">
                <a:latin typeface="Times New Roman" panose="02020603050405020304" pitchFamily="18" charset="0"/>
              </a:rPr>
              <a:t>Lay Order</a:t>
            </a:r>
            <a:r>
              <a:rPr lang="en-US" altLang="en-US" sz="2000"/>
              <a:t>”</a:t>
            </a:r>
            <a:r>
              <a:rPr lang="en-US" altLang="en-US" sz="2000">
                <a:latin typeface="Times New Roman" panose="02020603050405020304" pitchFamily="18" charset="0"/>
              </a:rPr>
              <a:t>, a </a:t>
            </a:r>
            <a:r>
              <a:rPr lang="en-US" altLang="en-US" sz="2000" b="1">
                <a:latin typeface="Times New Roman" panose="02020603050405020304" pitchFamily="18" charset="0"/>
              </a:rPr>
              <a:t>true Order</a:t>
            </a:r>
            <a:r>
              <a:rPr lang="en-US" altLang="en-US" sz="2000">
                <a:latin typeface="Times New Roman" panose="02020603050405020304" pitchFamily="18" charset="0"/>
              </a:rPr>
              <a:t>, </a:t>
            </a:r>
            <a:r>
              <a:rPr lang="en-US" altLang="en-US" sz="2000" i="1">
                <a:latin typeface="Times New Roman" panose="02020603050405020304" pitchFamily="18" charset="0"/>
              </a:rPr>
              <a:t>Ordo veri nominis</a:t>
            </a:r>
            <a:r>
              <a:rPr lang="en-US" altLang="en-US" sz="2000" i="1"/>
              <a:t>”</a:t>
            </a:r>
            <a:r>
              <a:rPr lang="en-US" altLang="en-US" sz="2000" i="1">
                <a:latin typeface="Times New Roman" panose="02020603050405020304" pitchFamily="18" charset="0"/>
              </a:rPr>
              <a:t> </a:t>
            </a:r>
            <a:r>
              <a:rPr lang="en-US" altLang="en-US" sz="2000">
                <a:latin typeface="Times New Roman" panose="02020603050405020304" pitchFamily="18" charset="0"/>
              </a:rPr>
              <a:t>which represents </a:t>
            </a:r>
            <a:r>
              <a:rPr lang="en-US" altLang="en-US" sz="2000"/>
              <a:t>“</a:t>
            </a:r>
            <a:r>
              <a:rPr lang="en-US" altLang="en-US" sz="2000">
                <a:latin typeface="Times New Roman" panose="02020603050405020304" pitchFamily="18" charset="0"/>
              </a:rPr>
              <a:t>a school of integral Christian perfection</a:t>
            </a:r>
            <a:r>
              <a:rPr lang="en-US" altLang="en-US" sz="2000"/>
              <a:t>”</a:t>
            </a:r>
            <a:r>
              <a:rPr lang="en-US" altLang="en-US" sz="2000">
                <a:latin typeface="Times New Roman" panose="02020603050405020304" pitchFamily="18" charset="0"/>
              </a:rPr>
              <a:t>, just as any other Religious Institute.</a:t>
            </a:r>
          </a:p>
          <a:p>
            <a:pPr algn="just" eaLnBrk="1" hangingPunct="1">
              <a:lnSpc>
                <a:spcPct val="90000"/>
              </a:lnSpc>
              <a:spcAft>
                <a:spcPts val="300"/>
              </a:spcAft>
            </a:pPr>
            <a:endParaRPr lang="en-US" altLang="en-US" sz="2000">
              <a:latin typeface="Times New Roman" panose="02020603050405020304" pitchFamily="18" charset="0"/>
            </a:endParaRPr>
          </a:p>
          <a:p>
            <a:pPr algn="just" eaLnBrk="1" hangingPunct="1">
              <a:lnSpc>
                <a:spcPct val="90000"/>
              </a:lnSpc>
              <a:spcAft>
                <a:spcPts val="300"/>
              </a:spcAft>
            </a:pPr>
            <a:r>
              <a:rPr lang="en-US" altLang="en-US" sz="2000">
                <a:latin typeface="Times New Roman" panose="02020603050405020304" pitchFamily="18" charset="0"/>
              </a:rPr>
              <a:t>In this </a:t>
            </a:r>
            <a:r>
              <a:rPr lang="en-US" altLang="en-US" sz="2000"/>
              <a:t>“</a:t>
            </a:r>
            <a:r>
              <a:rPr lang="en-US" altLang="en-US" sz="2000" b="1">
                <a:latin typeface="Times New Roman" panose="02020603050405020304" pitchFamily="18" charset="0"/>
              </a:rPr>
              <a:t>true Order</a:t>
            </a:r>
            <a:r>
              <a:rPr lang="en-US" altLang="en-US" sz="2000"/>
              <a:t>”</a:t>
            </a:r>
            <a:r>
              <a:rPr lang="en-US" altLang="en-US" sz="2000">
                <a:latin typeface="Times New Roman" panose="02020603050405020304" pitchFamily="18" charset="0"/>
              </a:rPr>
              <a:t> a </a:t>
            </a:r>
            <a:r>
              <a:rPr lang="en-US" altLang="en-US" sz="2000"/>
              <a:t>“</a:t>
            </a:r>
            <a:r>
              <a:rPr lang="en-US" altLang="en-US" sz="2000" b="1">
                <a:latin typeface="Times New Roman" panose="02020603050405020304" pitchFamily="18" charset="0"/>
              </a:rPr>
              <a:t>true Profession</a:t>
            </a:r>
            <a:r>
              <a:rPr lang="en-US" altLang="en-US" sz="2000"/>
              <a:t>”</a:t>
            </a:r>
            <a:r>
              <a:rPr lang="en-US" altLang="en-US" sz="2000">
                <a:latin typeface="Times New Roman" panose="02020603050405020304" pitchFamily="18" charset="0"/>
              </a:rPr>
              <a:t> is celebrated. This Profession, though differing in its contents, from the one of the, strictly speaking, Religious Institutes (the vows), </a:t>
            </a:r>
            <a:r>
              <a:rPr lang="en-US" altLang="en-US" sz="2000" b="1">
                <a:latin typeface="Times New Roman" panose="02020603050405020304" pitchFamily="18" charset="0"/>
              </a:rPr>
              <a:t>has an equal dignity</a:t>
            </a:r>
            <a:r>
              <a:rPr lang="en-US" altLang="en-US" sz="2000">
                <a:latin typeface="Times New Roman" panose="02020603050405020304" pitchFamily="18" charset="0"/>
              </a:rPr>
              <a:t>.</a:t>
            </a:r>
          </a:p>
          <a:p>
            <a:pPr eaLnBrk="1" hangingPunct="1">
              <a:lnSpc>
                <a:spcPct val="90000"/>
              </a:lnSpc>
            </a:pPr>
            <a:endParaRPr lang="en-US" alt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dissolve">
                                      <p:cBhvr>
                                        <p:cTn id="7" dur="500"/>
                                        <p:tgtEl>
                                          <p:spTgt spid="122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291">
                                            <p:txEl>
                                              <p:pRg st="3" end="3"/>
                                            </p:txEl>
                                          </p:spTgt>
                                        </p:tgtEl>
                                        <p:attrNameLst>
                                          <p:attrName>style.visibility</p:attrName>
                                        </p:attrNameLst>
                                      </p:cBhvr>
                                      <p:to>
                                        <p:strVal val="visible"/>
                                      </p:to>
                                    </p:set>
                                    <p:animEffect transition="in" filter="dissolve">
                                      <p:cBhvr>
                                        <p:cTn id="12" dur="500"/>
                                        <p:tgtEl>
                                          <p:spTgt spid="12291">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291">
                                            <p:txEl>
                                              <p:pRg st="5" end="5"/>
                                            </p:txEl>
                                          </p:spTgt>
                                        </p:tgtEl>
                                        <p:attrNameLst>
                                          <p:attrName>style.visibility</p:attrName>
                                        </p:attrNameLst>
                                      </p:cBhvr>
                                      <p:to>
                                        <p:strVal val="visible"/>
                                      </p:to>
                                    </p:set>
                                    <p:animEffect transition="in" filter="dissolve">
                                      <p:cBhvr>
                                        <p:cTn id="17" dur="500"/>
                                        <p:tgtEl>
                                          <p:spTgt spid="12291">
                                            <p:txEl>
                                              <p:pRg st="5" end="5"/>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291">
                                            <p:txEl>
                                              <p:pRg st="7" end="7"/>
                                            </p:txEl>
                                          </p:spTgt>
                                        </p:tgtEl>
                                        <p:attrNameLst>
                                          <p:attrName>style.visibility</p:attrName>
                                        </p:attrNameLst>
                                      </p:cBhvr>
                                      <p:to>
                                        <p:strVal val="visible"/>
                                      </p:to>
                                    </p:set>
                                    <p:animEffect transition="in" filter="dissolve">
                                      <p:cBhvr>
                                        <p:cTn id="22" dur="500"/>
                                        <p:tgtEl>
                                          <p:spTgt spid="1229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bldLvl="5"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Slide Number Placeholder 5">
            <a:extLst>
              <a:ext uri="{FF2B5EF4-FFF2-40B4-BE49-F238E27FC236}">
                <a16:creationId xmlns:a16="http://schemas.microsoft.com/office/drawing/2014/main" id="{E4A5D4A8-6AA3-DDDC-E795-253D4F796AF0}"/>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57FB9EC-5AA0-41C3-B974-97EE337C0996}" type="slidenum">
              <a:rPr lang="it-IT" altLang="en-US" sz="1400"/>
              <a:pPr/>
              <a:t>12</a:t>
            </a:fld>
            <a:endParaRPr lang="it-IT" altLang="en-US" sz="1400"/>
          </a:p>
        </p:txBody>
      </p:sp>
      <p:sp>
        <p:nvSpPr>
          <p:cNvPr id="25603" name="Rectangle 2">
            <a:extLst>
              <a:ext uri="{FF2B5EF4-FFF2-40B4-BE49-F238E27FC236}">
                <a16:creationId xmlns:a16="http://schemas.microsoft.com/office/drawing/2014/main" id="{DAF68179-A920-ABF8-511A-383DE318A62F}"/>
              </a:ext>
            </a:extLst>
          </p:cNvPr>
          <p:cNvSpPr>
            <a:spLocks noGrp="1" noChangeArrowheads="1"/>
          </p:cNvSpPr>
          <p:nvPr>
            <p:ph type="title"/>
          </p:nvPr>
        </p:nvSpPr>
        <p:spPr>
          <a:xfrm>
            <a:off x="685800" y="381000"/>
            <a:ext cx="7772400" cy="381000"/>
          </a:xfrm>
        </p:spPr>
        <p:txBody>
          <a:bodyPr/>
          <a:lstStyle/>
          <a:p>
            <a:pPr eaLnBrk="1" hangingPunct="1"/>
            <a:r>
              <a:rPr lang="it-IT" altLang="en-US" sz="2000"/>
              <a:t>IN THE MANNER OF SAINT FRANCIS</a:t>
            </a:r>
          </a:p>
        </p:txBody>
      </p:sp>
      <p:sp>
        <p:nvSpPr>
          <p:cNvPr id="13315" name="Rectangle 3">
            <a:extLst>
              <a:ext uri="{FF2B5EF4-FFF2-40B4-BE49-F238E27FC236}">
                <a16:creationId xmlns:a16="http://schemas.microsoft.com/office/drawing/2014/main" id="{DB9F46ED-24BB-D9F5-8E68-6B7AD79BD31C}"/>
              </a:ext>
            </a:extLst>
          </p:cNvPr>
          <p:cNvSpPr>
            <a:spLocks noGrp="1" noChangeArrowheads="1"/>
          </p:cNvSpPr>
          <p:nvPr>
            <p:ph type="body" idx="1"/>
          </p:nvPr>
        </p:nvSpPr>
        <p:spPr>
          <a:xfrm>
            <a:off x="685800" y="914400"/>
            <a:ext cx="7772400" cy="5029200"/>
          </a:xfrm>
        </p:spPr>
        <p:txBody>
          <a:bodyPr/>
          <a:lstStyle/>
          <a:p>
            <a:pPr eaLnBrk="1" hangingPunct="1">
              <a:lnSpc>
                <a:spcPct val="90000"/>
              </a:lnSpc>
            </a:pPr>
            <a:r>
              <a:rPr lang="en-US" altLang="en-US" sz="1600">
                <a:latin typeface="Times New Roman" panose="02020603050405020304" pitchFamily="18" charset="0"/>
              </a:rPr>
              <a:t>Living the Gospel </a:t>
            </a:r>
            <a:r>
              <a:rPr lang="en-US" altLang="en-US" sz="1600" i="1">
                <a:latin typeface="Times New Roman" panose="02020603050405020304" pitchFamily="18" charset="0"/>
              </a:rPr>
              <a:t>in the manner of Saint Francis </a:t>
            </a:r>
            <a:r>
              <a:rPr lang="en-US" altLang="en-US" sz="1600">
                <a:latin typeface="Times New Roman" panose="02020603050405020304" pitchFamily="18" charset="0"/>
              </a:rPr>
              <a:t>and by means of </a:t>
            </a:r>
            <a:r>
              <a:rPr lang="en-US" altLang="en-US" sz="1600" i="1">
                <a:latin typeface="Times New Roman" panose="02020603050405020304" pitchFamily="18" charset="0"/>
              </a:rPr>
              <a:t>this Rule</a:t>
            </a:r>
            <a:r>
              <a:rPr lang="en-US" altLang="en-US" sz="1600">
                <a:latin typeface="Times New Roman" panose="02020603050405020304" pitchFamily="18" charset="0"/>
              </a:rPr>
              <a:t> approved by the Church (</a:t>
            </a:r>
            <a:r>
              <a:rPr lang="en-US" altLang="en-US" sz="1600" i="1">
                <a:latin typeface="Times New Roman" panose="02020603050405020304" pitchFamily="18" charset="0"/>
              </a:rPr>
              <a:t>Rule</a:t>
            </a:r>
            <a:r>
              <a:rPr lang="en-US" altLang="en-US" sz="1600">
                <a:latin typeface="Times New Roman" panose="02020603050405020304" pitchFamily="18" charset="0"/>
              </a:rPr>
              <a:t> 2; Gen. </a:t>
            </a:r>
            <a:r>
              <a:rPr lang="en-US" altLang="en-US" sz="1600" i="1">
                <a:latin typeface="Times New Roman" panose="02020603050405020304" pitchFamily="18" charset="0"/>
              </a:rPr>
              <a:t>Const.</a:t>
            </a:r>
            <a:r>
              <a:rPr lang="en-US" altLang="en-US" sz="1600">
                <a:latin typeface="Times New Roman" panose="02020603050405020304" pitchFamily="18" charset="0"/>
              </a:rPr>
              <a:t> 1,3; 8,1)</a:t>
            </a:r>
          </a:p>
          <a:p>
            <a:pPr eaLnBrk="1" hangingPunct="1">
              <a:lnSpc>
                <a:spcPct val="90000"/>
              </a:lnSpc>
            </a:pPr>
            <a:endParaRPr lang="en-US" altLang="en-US" sz="1600">
              <a:latin typeface="Times New Roman" panose="02020603050405020304" pitchFamily="18" charset="0"/>
            </a:endParaRPr>
          </a:p>
          <a:p>
            <a:pPr algn="just" eaLnBrk="1" hangingPunct="1">
              <a:lnSpc>
                <a:spcPct val="90000"/>
              </a:lnSpc>
            </a:pPr>
            <a:r>
              <a:rPr lang="en-US" altLang="en-US" sz="1600">
                <a:latin typeface="Times New Roman" panose="02020603050405020304" pitchFamily="18" charset="0"/>
              </a:rPr>
              <a:t>Therefore, for those who bind themselves by  Profession in the Secular Franciscan Order to </a:t>
            </a:r>
            <a:r>
              <a:rPr lang="en-US" altLang="en-US" sz="1600"/>
              <a:t>«</a:t>
            </a:r>
            <a:r>
              <a:rPr lang="en-US" altLang="en-US" sz="1600">
                <a:latin typeface="Times New Roman" panose="02020603050405020304" pitchFamily="18" charset="0"/>
              </a:rPr>
              <a:t>reach the perfection of love in their secular state</a:t>
            </a:r>
            <a:r>
              <a:rPr lang="en-US" altLang="en-US" sz="1600"/>
              <a:t>»</a:t>
            </a:r>
            <a:r>
              <a:rPr lang="en-US" altLang="en-US" sz="1600">
                <a:latin typeface="Times New Roman" panose="02020603050405020304" pitchFamily="18" charset="0"/>
              </a:rPr>
              <a:t> (</a:t>
            </a:r>
            <a:r>
              <a:rPr lang="en-US" altLang="en-US" sz="1600" i="1">
                <a:latin typeface="Times New Roman" panose="02020603050405020304" pitchFamily="18" charset="0"/>
              </a:rPr>
              <a:t>Rule</a:t>
            </a:r>
            <a:r>
              <a:rPr lang="en-US" altLang="en-US" sz="1600">
                <a:latin typeface="Times New Roman" panose="02020603050405020304" pitchFamily="18" charset="0"/>
              </a:rPr>
              <a:t> 2), the </a:t>
            </a:r>
            <a:r>
              <a:rPr lang="en-US" altLang="en-US" sz="1600" b="1">
                <a:latin typeface="Times New Roman" panose="02020603050405020304" pitchFamily="18" charset="0"/>
              </a:rPr>
              <a:t>reference to Francis</a:t>
            </a:r>
            <a:r>
              <a:rPr lang="en-US" altLang="en-US" sz="1600">
                <a:latin typeface="Times New Roman" panose="02020603050405020304" pitchFamily="18" charset="0"/>
              </a:rPr>
              <a:t>, </a:t>
            </a:r>
            <a:r>
              <a:rPr lang="en-US" altLang="en-US" sz="1600" b="1">
                <a:latin typeface="Times New Roman" panose="02020603050405020304" pitchFamily="18" charset="0"/>
              </a:rPr>
              <a:t>to the Rule and the Constitutions</a:t>
            </a:r>
            <a:r>
              <a:rPr lang="en-US" altLang="en-US" sz="1600">
                <a:latin typeface="Times New Roman" panose="02020603050405020304" pitchFamily="18" charset="0"/>
              </a:rPr>
              <a:t>, is not optional, but </a:t>
            </a:r>
            <a:r>
              <a:rPr lang="en-US" altLang="en-US" sz="1600" b="1">
                <a:latin typeface="Times New Roman" panose="02020603050405020304" pitchFamily="18" charset="0"/>
              </a:rPr>
              <a:t>paradigmatic and binding.</a:t>
            </a:r>
            <a:endParaRPr lang="en-US" altLang="en-US" sz="1600">
              <a:latin typeface="Times New Roman" panose="02020603050405020304" pitchFamily="18" charset="0"/>
            </a:endParaRPr>
          </a:p>
          <a:p>
            <a:pPr algn="just" eaLnBrk="1" hangingPunct="1">
              <a:lnSpc>
                <a:spcPct val="90000"/>
              </a:lnSpc>
            </a:pPr>
            <a:endParaRPr lang="en-US" altLang="en-US" sz="1600">
              <a:latin typeface="Times New Roman" panose="02020603050405020304" pitchFamily="18" charset="0"/>
            </a:endParaRPr>
          </a:p>
          <a:p>
            <a:pPr algn="just" eaLnBrk="1" hangingPunct="1">
              <a:lnSpc>
                <a:spcPct val="90000"/>
              </a:lnSpc>
            </a:pPr>
            <a:r>
              <a:rPr lang="en-US" altLang="en-US" sz="1600">
                <a:latin typeface="Times New Roman" panose="02020603050405020304" pitchFamily="18" charset="0"/>
              </a:rPr>
              <a:t>The intention of St. Francis was simply to return to the </a:t>
            </a:r>
            <a:r>
              <a:rPr lang="en-US" altLang="en-US" sz="1600" i="1">
                <a:latin typeface="Times New Roman" panose="02020603050405020304" pitchFamily="18" charset="0"/>
              </a:rPr>
              <a:t>Gospel of Jesus Christ. </a:t>
            </a:r>
            <a:r>
              <a:rPr lang="en-US" altLang="en-US" sz="1600">
                <a:latin typeface="Times New Roman" panose="02020603050405020304" pitchFamily="18" charset="0"/>
              </a:rPr>
              <a:t>Therefore, every Franciscan vocation is an </a:t>
            </a:r>
            <a:r>
              <a:rPr lang="en-US" altLang="en-US" sz="1600" i="1">
                <a:latin typeface="Times New Roman" panose="02020603050405020304" pitchFamily="18" charset="0"/>
              </a:rPr>
              <a:t>evangelical-franciscan</a:t>
            </a:r>
            <a:r>
              <a:rPr lang="en-US" altLang="en-US" sz="1600">
                <a:latin typeface="Times New Roman" panose="02020603050405020304" pitchFamily="18" charset="0"/>
              </a:rPr>
              <a:t> </a:t>
            </a:r>
            <a:r>
              <a:rPr lang="en-US" altLang="en-US" sz="1600" i="1">
                <a:latin typeface="Times New Roman" panose="02020603050405020304" pitchFamily="18" charset="0"/>
              </a:rPr>
              <a:t>vocation</a:t>
            </a:r>
            <a:r>
              <a:rPr lang="en-US" altLang="en-US" sz="1600">
                <a:latin typeface="Times New Roman" panose="02020603050405020304" pitchFamily="18" charset="0"/>
              </a:rPr>
              <a:t>. Franciscans  must imitate Francis and, like him, they must not have any other Rule or life than the one of the Gospel of Jesus Christ, because at the origin of our vocation we find the mediation of Francis.</a:t>
            </a:r>
          </a:p>
          <a:p>
            <a:pPr algn="just" eaLnBrk="1" hangingPunct="1">
              <a:lnSpc>
                <a:spcPct val="90000"/>
              </a:lnSpc>
            </a:pPr>
            <a:endParaRPr lang="en-US" altLang="en-US" sz="1600">
              <a:latin typeface="Times New Roman" panose="02020603050405020304" pitchFamily="18" charset="0"/>
            </a:endParaRPr>
          </a:p>
          <a:p>
            <a:pPr algn="just" eaLnBrk="1" hangingPunct="1">
              <a:lnSpc>
                <a:spcPct val="90000"/>
              </a:lnSpc>
            </a:pPr>
            <a:r>
              <a:rPr lang="en-US" altLang="en-US" sz="1600">
                <a:latin typeface="Times New Roman" panose="02020603050405020304" pitchFamily="18" charset="0"/>
              </a:rPr>
              <a:t>More than a Rule, we should speak of </a:t>
            </a:r>
            <a:r>
              <a:rPr lang="en-US" altLang="en-US" sz="1600"/>
              <a:t>“</a:t>
            </a:r>
            <a:r>
              <a:rPr lang="en-US" altLang="en-US" sz="1600">
                <a:latin typeface="Times New Roman" panose="02020603050405020304" pitchFamily="18" charset="0"/>
              </a:rPr>
              <a:t>life</a:t>
            </a:r>
            <a:r>
              <a:rPr lang="en-US" altLang="en-US" sz="1600"/>
              <a:t>”</a:t>
            </a:r>
            <a:r>
              <a:rPr lang="en-US" altLang="en-US" sz="1600">
                <a:latin typeface="Times New Roman" panose="02020603050405020304" pitchFamily="18" charset="0"/>
              </a:rPr>
              <a:t>, fully assuming St. Francis concept for whom, </a:t>
            </a:r>
            <a:r>
              <a:rPr lang="en-US" altLang="en-US" sz="1600" b="1">
                <a:latin typeface="Times New Roman" panose="02020603050405020304" pitchFamily="18" charset="0"/>
              </a:rPr>
              <a:t>the life is to observe the Gospel of our Lord Jesus Christ. </a:t>
            </a:r>
          </a:p>
          <a:p>
            <a:pPr algn="just" eaLnBrk="1" hangingPunct="1">
              <a:lnSpc>
                <a:spcPct val="90000"/>
              </a:lnSpc>
            </a:pPr>
            <a:endParaRPr lang="en-US" altLang="en-US" sz="1600">
              <a:latin typeface="Times New Roman" panose="02020603050405020304" pitchFamily="18" charset="0"/>
            </a:endParaRPr>
          </a:p>
          <a:p>
            <a:pPr algn="just" eaLnBrk="1" hangingPunct="1">
              <a:lnSpc>
                <a:spcPct val="90000"/>
              </a:lnSpc>
            </a:pPr>
            <a:r>
              <a:rPr lang="en-US" altLang="en-US" sz="1600"/>
              <a:t>«</a:t>
            </a:r>
            <a:r>
              <a:rPr lang="en-US" altLang="en-US" sz="1600">
                <a:latin typeface="Times New Roman" panose="02020603050405020304" pitchFamily="18" charset="0"/>
              </a:rPr>
              <a:t>The Rule and  </a:t>
            </a:r>
            <a:r>
              <a:rPr lang="en-US" altLang="en-US" sz="1600" b="1" i="1">
                <a:latin typeface="Times New Roman" panose="02020603050405020304" pitchFamily="18" charset="0"/>
              </a:rPr>
              <a:t>life</a:t>
            </a:r>
            <a:r>
              <a:rPr lang="en-US" altLang="en-US" sz="1600" i="1">
                <a:latin typeface="Times New Roman" panose="02020603050405020304" pitchFamily="18" charset="0"/>
              </a:rPr>
              <a:t> </a:t>
            </a:r>
            <a:r>
              <a:rPr lang="en-US" altLang="en-US" sz="1600">
                <a:latin typeface="Times New Roman" panose="02020603050405020304" pitchFamily="18" charset="0"/>
              </a:rPr>
              <a:t>of Secular Franciscans is this: </a:t>
            </a:r>
            <a:r>
              <a:rPr lang="en-US" altLang="en-US" sz="1600" b="1">
                <a:latin typeface="Times New Roman" panose="02020603050405020304" pitchFamily="18" charset="0"/>
              </a:rPr>
              <a:t>to observe the Gospel of our Lord Jesus Christ</a:t>
            </a:r>
            <a:r>
              <a:rPr lang="en-US" altLang="en-US" sz="1600">
                <a:latin typeface="Times New Roman" panose="02020603050405020304" pitchFamily="18" charset="0"/>
              </a:rPr>
              <a:t>, </a:t>
            </a:r>
            <a:r>
              <a:rPr lang="en-US" altLang="en-US" sz="1600" i="1">
                <a:latin typeface="Times New Roman" panose="02020603050405020304" pitchFamily="18" charset="0"/>
              </a:rPr>
              <a:t>by following the example of St. Francis of Assisi</a:t>
            </a:r>
            <a:r>
              <a:rPr lang="en-US" altLang="en-US" sz="1600"/>
              <a:t>»</a:t>
            </a:r>
            <a:r>
              <a:rPr lang="en-US" altLang="en-US" sz="1600">
                <a:latin typeface="Times New Roman" panose="02020603050405020304" pitchFamily="18" charset="0"/>
              </a:rPr>
              <a:t> (</a:t>
            </a:r>
            <a:r>
              <a:rPr lang="en-US" altLang="en-US" sz="1600" i="1">
                <a:latin typeface="Times New Roman" panose="02020603050405020304" pitchFamily="18" charset="0"/>
              </a:rPr>
              <a:t>Rule</a:t>
            </a:r>
            <a:r>
              <a:rPr lang="en-US" altLang="en-US" sz="1600">
                <a:latin typeface="Times New Roman" panose="02020603050405020304" pitchFamily="18" charset="0"/>
              </a:rPr>
              <a:t> 4). </a:t>
            </a:r>
          </a:p>
          <a:p>
            <a:pPr eaLnBrk="1" hangingPunct="1">
              <a:lnSpc>
                <a:spcPct val="90000"/>
              </a:lnSpc>
            </a:pPr>
            <a:endParaRPr lang="it-IT" altLang="en-US" sz="16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31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31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315">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31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bldLvl="5"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Slide Number Placeholder 5">
            <a:extLst>
              <a:ext uri="{FF2B5EF4-FFF2-40B4-BE49-F238E27FC236}">
                <a16:creationId xmlns:a16="http://schemas.microsoft.com/office/drawing/2014/main" id="{F4E0B8CA-80D8-26E2-C9F4-EB885BDFE96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C506EC1-F89C-4D26-ACF5-A6047DCFD1FC}" type="slidenum">
              <a:rPr lang="it-IT" altLang="en-US" sz="1400"/>
              <a:pPr/>
              <a:t>13</a:t>
            </a:fld>
            <a:endParaRPr lang="it-IT" altLang="en-US" sz="1400"/>
          </a:p>
        </p:txBody>
      </p:sp>
      <p:sp>
        <p:nvSpPr>
          <p:cNvPr id="27651" name="Rectangle 2">
            <a:extLst>
              <a:ext uri="{FF2B5EF4-FFF2-40B4-BE49-F238E27FC236}">
                <a16:creationId xmlns:a16="http://schemas.microsoft.com/office/drawing/2014/main" id="{3BA6B940-3686-8221-60CA-AC7DDC2E9769}"/>
              </a:ext>
            </a:extLst>
          </p:cNvPr>
          <p:cNvSpPr>
            <a:spLocks noGrp="1" noChangeArrowheads="1"/>
          </p:cNvSpPr>
          <p:nvPr>
            <p:ph type="title"/>
          </p:nvPr>
        </p:nvSpPr>
        <p:spPr>
          <a:xfrm>
            <a:off x="685800" y="304800"/>
            <a:ext cx="7772400" cy="762000"/>
          </a:xfrm>
        </p:spPr>
        <p:txBody>
          <a:bodyPr/>
          <a:lstStyle/>
          <a:p>
            <a:pPr eaLnBrk="1" hangingPunct="1"/>
            <a:r>
              <a:rPr lang="en-US" altLang="en-US" sz="2000" b="1">
                <a:solidFill>
                  <a:schemeClr val="tx1"/>
                </a:solidFill>
                <a:latin typeface="Times New Roman" panose="02020603050405020304" pitchFamily="18" charset="0"/>
              </a:rPr>
              <a:t>The evangelical life to follow Christ </a:t>
            </a:r>
            <a:br>
              <a:rPr lang="en-US" altLang="en-US" sz="2000" b="1">
                <a:solidFill>
                  <a:schemeClr val="tx1"/>
                </a:solidFill>
                <a:latin typeface="Times New Roman" panose="02020603050405020304" pitchFamily="18" charset="0"/>
              </a:rPr>
            </a:br>
            <a:r>
              <a:rPr lang="en-US" altLang="en-US" sz="2000" b="1">
                <a:solidFill>
                  <a:schemeClr val="tx1"/>
                </a:solidFill>
                <a:latin typeface="Times New Roman" panose="02020603050405020304" pitchFamily="18" charset="0"/>
              </a:rPr>
              <a:t>Following to be conformed to Him</a:t>
            </a:r>
            <a:endParaRPr lang="it-IT" altLang="en-US" sz="2000" b="1">
              <a:solidFill>
                <a:schemeClr val="tx1"/>
              </a:solidFill>
              <a:latin typeface="Times New Roman" panose="02020603050405020304" pitchFamily="18" charset="0"/>
            </a:endParaRPr>
          </a:p>
        </p:txBody>
      </p:sp>
      <p:sp>
        <p:nvSpPr>
          <p:cNvPr id="14339" name="Rectangle 3">
            <a:extLst>
              <a:ext uri="{FF2B5EF4-FFF2-40B4-BE49-F238E27FC236}">
                <a16:creationId xmlns:a16="http://schemas.microsoft.com/office/drawing/2014/main" id="{4ECF72F5-EB57-C634-E459-1BE223CB5693}"/>
              </a:ext>
            </a:extLst>
          </p:cNvPr>
          <p:cNvSpPr>
            <a:spLocks noGrp="1" noChangeArrowheads="1"/>
          </p:cNvSpPr>
          <p:nvPr>
            <p:ph type="body" idx="1"/>
          </p:nvPr>
        </p:nvSpPr>
        <p:spPr>
          <a:xfrm>
            <a:off x="685800" y="1219200"/>
            <a:ext cx="7772400" cy="4876800"/>
          </a:xfrm>
          <a:noFill/>
        </p:spPr>
        <p:txBody>
          <a:bodyPr/>
          <a:lstStyle/>
          <a:p>
            <a:pPr marL="0" indent="0" algn="just" eaLnBrk="1" hangingPunct="1">
              <a:lnSpc>
                <a:spcPct val="90000"/>
              </a:lnSpc>
              <a:buFontTx/>
              <a:buNone/>
            </a:pPr>
            <a:r>
              <a:rPr lang="en-US" altLang="en-US" sz="1600"/>
              <a:t>“</a:t>
            </a:r>
            <a:r>
              <a:rPr lang="en-US" altLang="en-US" sz="1600">
                <a:latin typeface="Times New Roman" panose="02020603050405020304" pitchFamily="18" charset="0"/>
              </a:rPr>
              <a:t>Many men and women, married and single, and many members of the diocesan clergy are called by God to follow the way of perfection of the gospel life after the example and manner of Francis of Assisi </a:t>
            </a:r>
            <a:r>
              <a:rPr lang="en-US" altLang="en-US" sz="1600"/>
              <a:t>…</a:t>
            </a:r>
            <a:r>
              <a:rPr lang="en-US" altLang="en-US" sz="1600">
                <a:latin typeface="Times New Roman" panose="02020603050405020304" pitchFamily="18" charset="0"/>
              </a:rPr>
              <a:t> </a:t>
            </a:r>
            <a:r>
              <a:rPr lang="en-US" altLang="en-US" sz="1600" i="1">
                <a:latin typeface="Times New Roman" panose="02020603050405020304" pitchFamily="18" charset="0"/>
              </a:rPr>
              <a:t>promise to follow Jesus Christ</a:t>
            </a:r>
            <a:r>
              <a:rPr lang="en-US" altLang="en-US" sz="1600">
                <a:latin typeface="Times New Roman" panose="02020603050405020304" pitchFamily="18" charset="0"/>
              </a:rPr>
              <a:t> and to live the gospel in fraternity by entering the Secular Franciscan Order.</a:t>
            </a:r>
            <a:r>
              <a:rPr lang="en-US" altLang="en-US" sz="1600"/>
              <a:t>”</a:t>
            </a:r>
            <a:r>
              <a:rPr lang="en-US" altLang="en-US" sz="1600">
                <a:latin typeface="Times New Roman" panose="02020603050405020304" pitchFamily="18" charset="0"/>
              </a:rPr>
              <a:t> (Ritual).</a:t>
            </a:r>
          </a:p>
          <a:p>
            <a:pPr marL="0" indent="0" algn="just" eaLnBrk="1" hangingPunct="1">
              <a:lnSpc>
                <a:spcPct val="90000"/>
              </a:lnSpc>
              <a:buFontTx/>
              <a:buNone/>
            </a:pPr>
            <a:r>
              <a:rPr lang="en-US" altLang="en-US" sz="1600">
                <a:latin typeface="Times New Roman" panose="02020603050405020304" pitchFamily="18" charset="0"/>
              </a:rPr>
              <a:t>The </a:t>
            </a:r>
            <a:r>
              <a:rPr lang="en-US" altLang="en-US" sz="1600" i="1">
                <a:latin typeface="Times New Roman" panose="02020603050405020304" pitchFamily="18" charset="0"/>
              </a:rPr>
              <a:t>sequela Christi </a:t>
            </a:r>
            <a:r>
              <a:rPr lang="en-US" altLang="en-US" sz="1600">
                <a:latin typeface="Times New Roman" panose="02020603050405020304" pitchFamily="18" charset="0"/>
              </a:rPr>
              <a:t>depends on the observance of the Gospel.</a:t>
            </a:r>
          </a:p>
          <a:p>
            <a:pPr marL="0" indent="0" algn="just" eaLnBrk="1" hangingPunct="1">
              <a:lnSpc>
                <a:spcPct val="90000"/>
              </a:lnSpc>
              <a:buFontTx/>
              <a:buNone/>
            </a:pPr>
            <a:endParaRPr lang="en-US" altLang="en-US" sz="1600">
              <a:latin typeface="Times New Roman" panose="02020603050405020304" pitchFamily="18" charset="0"/>
            </a:endParaRPr>
          </a:p>
          <a:p>
            <a:pPr marL="0" indent="0" algn="just" eaLnBrk="1" hangingPunct="1">
              <a:lnSpc>
                <a:spcPct val="90000"/>
              </a:lnSpc>
              <a:buFontTx/>
              <a:buNone/>
            </a:pPr>
            <a:r>
              <a:rPr lang="en-US" altLang="en-US" sz="1600">
                <a:latin typeface="Times New Roman" panose="02020603050405020304" pitchFamily="18" charset="0"/>
              </a:rPr>
              <a:t>For Francis, </a:t>
            </a:r>
            <a:r>
              <a:rPr lang="en-US" altLang="en-US" sz="1600" i="1">
                <a:latin typeface="Times New Roman" panose="02020603050405020304" pitchFamily="18" charset="0"/>
              </a:rPr>
              <a:t>following Christ </a:t>
            </a:r>
            <a:r>
              <a:rPr lang="en-US" altLang="en-US" sz="1600">
                <a:latin typeface="Times New Roman" panose="02020603050405020304" pitchFamily="18" charset="0"/>
              </a:rPr>
              <a:t>does not mean to re-propose facts and gestures of the earthly life of the Lord, but rather </a:t>
            </a:r>
            <a:r>
              <a:rPr lang="en-US" altLang="en-US" sz="1600" b="1">
                <a:latin typeface="Times New Roman" panose="02020603050405020304" pitchFamily="18" charset="0"/>
              </a:rPr>
              <a:t>to orient one</a:t>
            </a:r>
            <a:r>
              <a:rPr lang="en-US" altLang="en-US" sz="1600" b="1"/>
              <a:t>’</a:t>
            </a:r>
            <a:r>
              <a:rPr lang="en-US" altLang="en-US" sz="1600" b="1">
                <a:latin typeface="Times New Roman" panose="02020603050405020304" pitchFamily="18" charset="0"/>
              </a:rPr>
              <a:t>s life on all the evangelical demands by sharing and imitating the God, who has emptied Himself all the way to death on a cross for the salvation of the world.</a:t>
            </a:r>
            <a:endParaRPr lang="en-US" altLang="en-US" sz="1600">
              <a:latin typeface="Times New Roman" panose="02020603050405020304" pitchFamily="18" charset="0"/>
            </a:endParaRPr>
          </a:p>
          <a:p>
            <a:pPr marL="0" indent="0" algn="just" eaLnBrk="1" hangingPunct="1">
              <a:lnSpc>
                <a:spcPct val="90000"/>
              </a:lnSpc>
              <a:buFontTx/>
              <a:buNone/>
            </a:pPr>
            <a:endParaRPr lang="en-US" altLang="en-US" sz="1600">
              <a:latin typeface="Times New Roman" panose="02020603050405020304" pitchFamily="18" charset="0"/>
            </a:endParaRPr>
          </a:p>
          <a:p>
            <a:pPr marL="0" indent="0" algn="just" eaLnBrk="1" hangingPunct="1">
              <a:lnSpc>
                <a:spcPct val="90000"/>
              </a:lnSpc>
              <a:buFontTx/>
              <a:buNone/>
            </a:pPr>
            <a:r>
              <a:rPr lang="en-US" altLang="en-US" sz="1600">
                <a:latin typeface="Times New Roman" panose="02020603050405020304" pitchFamily="18" charset="0"/>
              </a:rPr>
              <a:t>Francis had a dominant thought, an insuppressible desire, a constant intention: that of a </a:t>
            </a:r>
            <a:r>
              <a:rPr lang="en-US" altLang="en-US" sz="1600" i="1">
                <a:latin typeface="Times New Roman" panose="02020603050405020304" pitchFamily="18" charset="0"/>
              </a:rPr>
              <a:t>self-formation oriented to conformation</a:t>
            </a:r>
            <a:r>
              <a:rPr lang="en-US" altLang="en-US" sz="1600">
                <a:latin typeface="Times New Roman" panose="02020603050405020304" pitchFamily="18" charset="0"/>
              </a:rPr>
              <a:t>. The </a:t>
            </a:r>
            <a:r>
              <a:rPr lang="en-US" altLang="en-US" sz="1600"/>
              <a:t>“</a:t>
            </a:r>
            <a:r>
              <a:rPr lang="en-US" altLang="en-US" sz="1600">
                <a:latin typeface="Times New Roman" panose="02020603050405020304" pitchFamily="18" charset="0"/>
              </a:rPr>
              <a:t>following</a:t>
            </a:r>
            <a:r>
              <a:rPr lang="en-US" altLang="en-US" sz="1600"/>
              <a:t>”</a:t>
            </a:r>
            <a:r>
              <a:rPr lang="en-US" altLang="en-US" sz="1600">
                <a:latin typeface="Times New Roman" panose="02020603050405020304" pitchFamily="18" charset="0"/>
              </a:rPr>
              <a:t> for the sake of love, in fact, has no other goal than </a:t>
            </a:r>
            <a:r>
              <a:rPr lang="en-US" altLang="en-US" sz="1600"/>
              <a:t>«</a:t>
            </a:r>
            <a:r>
              <a:rPr lang="en-US" altLang="en-US" sz="1600" b="1">
                <a:latin typeface="Times New Roman" panose="02020603050405020304" pitchFamily="18" charset="0"/>
              </a:rPr>
              <a:t>christification</a:t>
            </a:r>
            <a:r>
              <a:rPr lang="en-US" altLang="en-US" sz="1600"/>
              <a:t>»</a:t>
            </a:r>
            <a:r>
              <a:rPr lang="en-US" altLang="en-US" sz="1600">
                <a:latin typeface="Times New Roman" panose="02020603050405020304" pitchFamily="18" charset="0"/>
              </a:rPr>
              <a:t> and it is completely finalized to </a:t>
            </a:r>
            <a:r>
              <a:rPr lang="en-US" altLang="en-US" sz="1600" i="1">
                <a:latin typeface="Times New Roman" panose="02020603050405020304" pitchFamily="18" charset="0"/>
              </a:rPr>
              <a:t>tranOFSrm the lover into the image of the loved one </a:t>
            </a:r>
            <a:r>
              <a:rPr lang="en-US" altLang="en-US" sz="1600">
                <a:latin typeface="Times New Roman" panose="02020603050405020304" pitchFamily="18" charset="0"/>
              </a:rPr>
              <a:t>(</a:t>
            </a:r>
            <a:r>
              <a:rPr lang="en-US" altLang="en-US" sz="1600" i="1">
                <a:latin typeface="Times New Roman" panose="02020603050405020304" pitchFamily="18" charset="0"/>
              </a:rPr>
              <a:t>LM</a:t>
            </a:r>
            <a:r>
              <a:rPr lang="en-US" altLang="en-US" sz="1600">
                <a:latin typeface="Times New Roman" panose="02020603050405020304" pitchFamily="18" charset="0"/>
              </a:rPr>
              <a:t> XIII, 2; FF 1224). Francis was therefore </a:t>
            </a:r>
            <a:r>
              <a:rPr lang="en-US" altLang="en-US" sz="1600"/>
              <a:t>«</a:t>
            </a:r>
            <a:r>
              <a:rPr lang="en-US" altLang="en-US" sz="1600">
                <a:latin typeface="Times New Roman" panose="02020603050405020304" pitchFamily="18" charset="0"/>
              </a:rPr>
              <a:t>completely taken by Jesus. He carried Jesus in his heart, Jesus on his lips, Jesus in the ears, Jesus in the eyes, Jesus in the hands, Jesus in all the other members ...</a:t>
            </a:r>
            <a:r>
              <a:rPr lang="en-US" altLang="en-US" sz="1600"/>
              <a:t>»</a:t>
            </a:r>
            <a:r>
              <a:rPr lang="en-US" altLang="en-US" sz="1600">
                <a:latin typeface="Times New Roman" panose="02020603050405020304" pitchFamily="18" charset="0"/>
              </a:rPr>
              <a:t> (</a:t>
            </a:r>
            <a:r>
              <a:rPr lang="en-US" altLang="en-US" sz="1600" i="1">
                <a:latin typeface="Times New Roman" panose="02020603050405020304" pitchFamily="18" charset="0"/>
              </a:rPr>
              <a:t>1Cel</a:t>
            </a:r>
            <a:r>
              <a:rPr lang="en-US" altLang="en-US" sz="1600">
                <a:latin typeface="Times New Roman" panose="02020603050405020304" pitchFamily="18" charset="0"/>
              </a:rPr>
              <a:t> 115; FF 522).</a:t>
            </a:r>
          </a:p>
          <a:p>
            <a:pPr marL="0" indent="0" algn="just" eaLnBrk="1" hangingPunct="1">
              <a:lnSpc>
                <a:spcPct val="90000"/>
              </a:lnSpc>
            </a:pPr>
            <a:endParaRPr lang="en-US" altLang="en-US" sz="1600">
              <a:latin typeface="Times New Roman" panose="02020603050405020304" pitchFamily="18" charset="0"/>
            </a:endParaRPr>
          </a:p>
          <a:p>
            <a:pPr marL="0" indent="0" algn="just" eaLnBrk="1" hangingPunct="1">
              <a:lnSpc>
                <a:spcPct val="90000"/>
              </a:lnSpc>
              <a:buFontTx/>
              <a:buNone/>
            </a:pPr>
            <a:r>
              <a:rPr lang="en-US" altLang="en-US" sz="1600">
                <a:latin typeface="Times New Roman" panose="02020603050405020304" pitchFamily="18" charset="0"/>
              </a:rPr>
              <a:t>In so doing Francis reaches the full conformity to Christ.</a:t>
            </a:r>
          </a:p>
          <a:p>
            <a:pPr marL="0" indent="0" algn="just" eaLnBrk="1" hangingPunct="1">
              <a:lnSpc>
                <a:spcPct val="90000"/>
              </a:lnSpc>
            </a:pPr>
            <a:endParaRPr lang="it-IT" altLang="en-US" sz="1600" b="1">
              <a:latin typeface="Times New Roman" panose="02020603050405020304" pitchFamily="18" charset="0"/>
            </a:endParaRPr>
          </a:p>
          <a:p>
            <a:pPr marL="0" indent="0" eaLnBrk="1" hangingPunct="1">
              <a:lnSpc>
                <a:spcPct val="90000"/>
              </a:lnSpc>
              <a:buFontTx/>
              <a:buNone/>
            </a:pPr>
            <a:endParaRPr lang="it-IT" altLang="en-US" sz="28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wipe(left)">
                                      <p:cBhvr>
                                        <p:cTn id="7" dur="5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wipe(left)">
                                      <p:cBhvr>
                                        <p:cTn id="12" dur="500"/>
                                        <p:tgtEl>
                                          <p:spTgt spid="143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339">
                                            <p:txEl>
                                              <p:pRg st="3" end="3"/>
                                            </p:txEl>
                                          </p:spTgt>
                                        </p:tgtEl>
                                        <p:attrNameLst>
                                          <p:attrName>style.visibility</p:attrName>
                                        </p:attrNameLst>
                                      </p:cBhvr>
                                      <p:to>
                                        <p:strVal val="visible"/>
                                      </p:to>
                                    </p:set>
                                    <p:animEffect transition="in" filter="wipe(left)">
                                      <p:cBhvr>
                                        <p:cTn id="17" dur="500"/>
                                        <p:tgtEl>
                                          <p:spTgt spid="1433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339">
                                            <p:txEl>
                                              <p:pRg st="5" end="5"/>
                                            </p:txEl>
                                          </p:spTgt>
                                        </p:tgtEl>
                                        <p:attrNameLst>
                                          <p:attrName>style.visibility</p:attrName>
                                        </p:attrNameLst>
                                      </p:cBhvr>
                                      <p:to>
                                        <p:strVal val="visible"/>
                                      </p:to>
                                    </p:set>
                                    <p:animEffect transition="in" filter="wipe(left)">
                                      <p:cBhvr>
                                        <p:cTn id="22" dur="500"/>
                                        <p:tgtEl>
                                          <p:spTgt spid="14339">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339">
                                            <p:txEl>
                                              <p:pRg st="7" end="7"/>
                                            </p:txEl>
                                          </p:spTgt>
                                        </p:tgtEl>
                                        <p:attrNameLst>
                                          <p:attrName>style.visibility</p:attrName>
                                        </p:attrNameLst>
                                      </p:cBhvr>
                                      <p:to>
                                        <p:strVal val="visible"/>
                                      </p:to>
                                    </p:set>
                                    <p:animEffect transition="in" filter="wipe(left)">
                                      <p:cBhvr>
                                        <p:cTn id="27" dur="500"/>
                                        <p:tgtEl>
                                          <p:spTgt spid="1433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bldLvl="5"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Slide Number Placeholder 5">
            <a:extLst>
              <a:ext uri="{FF2B5EF4-FFF2-40B4-BE49-F238E27FC236}">
                <a16:creationId xmlns:a16="http://schemas.microsoft.com/office/drawing/2014/main" id="{0F523D47-AD16-8C21-7679-B6694DBEEE87}"/>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A4FE701-8B5A-4707-AB7F-FECB6A3C05C5}" type="slidenum">
              <a:rPr lang="it-IT" altLang="en-US" sz="1400"/>
              <a:pPr/>
              <a:t>14</a:t>
            </a:fld>
            <a:endParaRPr lang="it-IT" altLang="en-US" sz="1400"/>
          </a:p>
        </p:txBody>
      </p:sp>
      <p:sp>
        <p:nvSpPr>
          <p:cNvPr id="29699" name="Rectangle 2">
            <a:extLst>
              <a:ext uri="{FF2B5EF4-FFF2-40B4-BE49-F238E27FC236}">
                <a16:creationId xmlns:a16="http://schemas.microsoft.com/office/drawing/2014/main" id="{B166EFFC-B894-ED7A-528B-DAA71236ED9C}"/>
              </a:ext>
            </a:extLst>
          </p:cNvPr>
          <p:cNvSpPr>
            <a:spLocks noGrp="1" noChangeArrowheads="1"/>
          </p:cNvSpPr>
          <p:nvPr>
            <p:ph type="title"/>
          </p:nvPr>
        </p:nvSpPr>
        <p:spPr>
          <a:xfrm>
            <a:off x="685800" y="304800"/>
            <a:ext cx="7772400" cy="685800"/>
          </a:xfrm>
        </p:spPr>
        <p:txBody>
          <a:bodyPr/>
          <a:lstStyle/>
          <a:p>
            <a:pPr eaLnBrk="1" hangingPunct="1"/>
            <a:r>
              <a:rPr lang="en-US" altLang="en-US" sz="2000" b="1">
                <a:solidFill>
                  <a:schemeClr val="tx1"/>
                </a:solidFill>
                <a:latin typeface="Times New Roman" panose="02020603050405020304" pitchFamily="18" charset="0"/>
              </a:rPr>
              <a:t>Christ, book of life</a:t>
            </a:r>
            <a:endParaRPr lang="it-IT" altLang="en-US" sz="2000" b="1">
              <a:solidFill>
                <a:schemeClr val="tx1"/>
              </a:solidFill>
              <a:latin typeface="Times New Roman" panose="02020603050405020304" pitchFamily="18" charset="0"/>
            </a:endParaRPr>
          </a:p>
        </p:txBody>
      </p:sp>
      <p:sp>
        <p:nvSpPr>
          <p:cNvPr id="15363" name="Rectangle 3">
            <a:extLst>
              <a:ext uri="{FF2B5EF4-FFF2-40B4-BE49-F238E27FC236}">
                <a16:creationId xmlns:a16="http://schemas.microsoft.com/office/drawing/2014/main" id="{334A79B5-2826-F876-7D96-74A98DCBFA87}"/>
              </a:ext>
            </a:extLst>
          </p:cNvPr>
          <p:cNvSpPr>
            <a:spLocks noGrp="1" noChangeArrowheads="1"/>
          </p:cNvSpPr>
          <p:nvPr>
            <p:ph type="body" idx="1"/>
          </p:nvPr>
        </p:nvSpPr>
        <p:spPr>
          <a:xfrm>
            <a:off x="609600" y="1371600"/>
            <a:ext cx="7772400" cy="4114800"/>
          </a:xfrm>
          <a:noFill/>
        </p:spPr>
        <p:txBody>
          <a:bodyPr/>
          <a:lstStyle/>
          <a:p>
            <a:pPr algn="just" eaLnBrk="1" hangingPunct="1"/>
            <a:r>
              <a:rPr lang="en-US" altLang="en-US" sz="1800">
                <a:latin typeface="Times New Roman" panose="02020603050405020304" pitchFamily="18" charset="0"/>
              </a:rPr>
              <a:t>Saint Francis of Assisi </a:t>
            </a:r>
            <a:r>
              <a:rPr lang="en-US" altLang="en-US" sz="1800"/>
              <a:t>«</a:t>
            </a:r>
            <a:r>
              <a:rPr lang="en-US" altLang="en-US" sz="1800" i="1">
                <a:latin typeface="Times New Roman" panose="02020603050405020304" pitchFamily="18" charset="0"/>
              </a:rPr>
              <a:t>made Christ the inspiration and the center of his life with God and people</a:t>
            </a:r>
            <a:r>
              <a:rPr lang="en-US" altLang="en-US" sz="1800"/>
              <a:t>»</a:t>
            </a:r>
            <a:r>
              <a:rPr lang="en-US" altLang="en-US" sz="1800">
                <a:latin typeface="Times New Roman" panose="02020603050405020304" pitchFamily="18" charset="0"/>
              </a:rPr>
              <a:t>.</a:t>
            </a:r>
          </a:p>
          <a:p>
            <a:pPr algn="just" eaLnBrk="1" hangingPunct="1"/>
            <a:endParaRPr lang="en-US" altLang="en-US" sz="1800">
              <a:latin typeface="Times New Roman" panose="02020603050405020304" pitchFamily="18" charset="0"/>
            </a:endParaRPr>
          </a:p>
          <a:p>
            <a:pPr algn="just" eaLnBrk="1" hangingPunct="1"/>
            <a:r>
              <a:rPr lang="en-US" altLang="en-US" sz="1800">
                <a:latin typeface="Times New Roman" panose="02020603050405020304" pitchFamily="18" charset="0"/>
              </a:rPr>
              <a:t> This is an implicit </a:t>
            </a:r>
            <a:r>
              <a:rPr lang="en-US" altLang="en-US" sz="1800" b="1">
                <a:latin typeface="Times New Roman" panose="02020603050405020304" pitchFamily="18" charset="0"/>
              </a:rPr>
              <a:t>exhortation to those who pronounce their Profession</a:t>
            </a:r>
            <a:r>
              <a:rPr lang="en-US" altLang="en-US" sz="1800">
                <a:latin typeface="Times New Roman" panose="02020603050405020304" pitchFamily="18" charset="0"/>
              </a:rPr>
              <a:t> in the Secular Franciscan Order, </a:t>
            </a:r>
            <a:r>
              <a:rPr lang="en-US" altLang="en-US" sz="1800" b="1">
                <a:latin typeface="Times New Roman" panose="02020603050405020304" pitchFamily="18" charset="0"/>
              </a:rPr>
              <a:t>to do</a:t>
            </a:r>
            <a:r>
              <a:rPr lang="en-US" altLang="en-US" sz="1800">
                <a:latin typeface="Times New Roman" panose="02020603050405020304" pitchFamily="18" charset="0"/>
              </a:rPr>
              <a:t> </a:t>
            </a:r>
            <a:r>
              <a:rPr lang="en-US" altLang="en-US" sz="1800" b="1">
                <a:latin typeface="Times New Roman" panose="02020603050405020304" pitchFamily="18" charset="0"/>
              </a:rPr>
              <a:t>the same</a:t>
            </a:r>
            <a:r>
              <a:rPr lang="en-US" altLang="en-US" sz="1800">
                <a:latin typeface="Times New Roman" panose="02020603050405020304" pitchFamily="18" charset="0"/>
              </a:rPr>
              <a:t>.</a:t>
            </a:r>
          </a:p>
          <a:p>
            <a:pPr algn="just" eaLnBrk="1" hangingPunct="1"/>
            <a:endParaRPr lang="en-US" altLang="en-US" sz="1800">
              <a:latin typeface="Times New Roman" panose="02020603050405020304" pitchFamily="18" charset="0"/>
            </a:endParaRPr>
          </a:p>
          <a:p>
            <a:pPr algn="just" eaLnBrk="1" hangingPunct="1"/>
            <a:r>
              <a:rPr lang="en-US" altLang="en-US" sz="1800">
                <a:latin typeface="Times New Roman" panose="02020603050405020304" pitchFamily="18" charset="0"/>
              </a:rPr>
              <a:t>In conclusion, for us Secular Franciscans </a:t>
            </a:r>
            <a:r>
              <a:rPr lang="en-US" altLang="en-US" sz="1800" b="1">
                <a:latin typeface="Times New Roman" panose="02020603050405020304" pitchFamily="18" charset="0"/>
              </a:rPr>
              <a:t>following Christ and conforming to Him </a:t>
            </a:r>
            <a:r>
              <a:rPr lang="en-US" altLang="en-US" sz="1800">
                <a:latin typeface="Times New Roman" panose="02020603050405020304" pitchFamily="18" charset="0"/>
              </a:rPr>
              <a:t>means to implement </a:t>
            </a:r>
            <a:r>
              <a:rPr lang="en-US" altLang="en-US" sz="1800" b="1">
                <a:latin typeface="Times New Roman" panose="02020603050405020304" pitchFamily="18" charset="0"/>
              </a:rPr>
              <a:t>the commitment of Profession to observe the Gospel in the manner of St. Francis by living all the demands of the Gospel</a:t>
            </a:r>
            <a:r>
              <a:rPr lang="en-US" altLang="en-US" sz="1800">
                <a:latin typeface="Times New Roman" panose="02020603050405020304" pitchFamily="18" charset="0"/>
              </a:rPr>
              <a:t> to the very end, </a:t>
            </a:r>
            <a:r>
              <a:rPr lang="en-US" altLang="en-US" sz="1800" i="1">
                <a:latin typeface="Times New Roman" panose="02020603050405020304" pitchFamily="18" charset="0"/>
              </a:rPr>
              <a:t>even unto death</a:t>
            </a:r>
            <a:r>
              <a:rPr lang="en-US" altLang="en-US" sz="1800">
                <a:latin typeface="Times New Roman" panose="02020603050405020304" pitchFamily="18" charset="0"/>
              </a:rPr>
              <a:t>, thus opening ourselves to the promises proclaimed in the Gospel itself.</a:t>
            </a:r>
          </a:p>
          <a:p>
            <a:pPr eaLnBrk="1" hangingPunct="1"/>
            <a:endParaRPr lang="it-IT" altLang="en-U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barn(outVertical)">
                                      <p:cBhvr>
                                        <p:cTn id="7" dur="500"/>
                                        <p:tgtEl>
                                          <p:spTgt spid="15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5363">
                                            <p:txEl>
                                              <p:pRg st="2" end="2"/>
                                            </p:txEl>
                                          </p:spTgt>
                                        </p:tgtEl>
                                        <p:attrNameLst>
                                          <p:attrName>style.visibility</p:attrName>
                                        </p:attrNameLst>
                                      </p:cBhvr>
                                      <p:to>
                                        <p:strVal val="visible"/>
                                      </p:to>
                                    </p:set>
                                    <p:animEffect transition="in" filter="barn(outVertical)">
                                      <p:cBhvr>
                                        <p:cTn id="12" dur="500"/>
                                        <p:tgtEl>
                                          <p:spTgt spid="1536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15363">
                                            <p:txEl>
                                              <p:pRg st="4" end="4"/>
                                            </p:txEl>
                                          </p:spTgt>
                                        </p:tgtEl>
                                        <p:attrNameLst>
                                          <p:attrName>style.visibility</p:attrName>
                                        </p:attrNameLst>
                                      </p:cBhvr>
                                      <p:to>
                                        <p:strVal val="visible"/>
                                      </p:to>
                                    </p:set>
                                    <p:animEffect transition="in" filter="barn(outVertical)">
                                      <p:cBhvr>
                                        <p:cTn id="17" dur="500"/>
                                        <p:tgtEl>
                                          <p:spTgt spid="153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bldLvl="5"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Slide Number Placeholder 5">
            <a:extLst>
              <a:ext uri="{FF2B5EF4-FFF2-40B4-BE49-F238E27FC236}">
                <a16:creationId xmlns:a16="http://schemas.microsoft.com/office/drawing/2014/main" id="{46A9244B-0C3B-6887-9A5C-B228125004CB}"/>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AC752F1-1755-4B82-AE2F-6A1C37E10274}" type="slidenum">
              <a:rPr lang="it-IT" altLang="en-US" sz="1400"/>
              <a:pPr/>
              <a:t>15</a:t>
            </a:fld>
            <a:endParaRPr lang="it-IT" altLang="en-US" sz="1400"/>
          </a:p>
        </p:txBody>
      </p:sp>
      <p:sp>
        <p:nvSpPr>
          <p:cNvPr id="31747" name="Rectangle 2">
            <a:extLst>
              <a:ext uri="{FF2B5EF4-FFF2-40B4-BE49-F238E27FC236}">
                <a16:creationId xmlns:a16="http://schemas.microsoft.com/office/drawing/2014/main" id="{C5E7F8EE-7092-32FB-91BE-EE2ADA0E02B4}"/>
              </a:ext>
            </a:extLst>
          </p:cNvPr>
          <p:cNvSpPr>
            <a:spLocks noGrp="1" noChangeArrowheads="1"/>
          </p:cNvSpPr>
          <p:nvPr>
            <p:ph type="title"/>
          </p:nvPr>
        </p:nvSpPr>
        <p:spPr>
          <a:xfrm>
            <a:off x="609600" y="304800"/>
            <a:ext cx="7772400" cy="533400"/>
          </a:xfrm>
        </p:spPr>
        <p:txBody>
          <a:bodyPr/>
          <a:lstStyle/>
          <a:p>
            <a:pPr eaLnBrk="1" hangingPunct="1"/>
            <a:r>
              <a:rPr lang="en-US" altLang="en-US" sz="2000" b="1">
                <a:solidFill>
                  <a:schemeClr val="tx1"/>
                </a:solidFill>
                <a:latin typeface="Times New Roman" panose="02020603050405020304" pitchFamily="18" charset="0"/>
              </a:rPr>
              <a:t>Profession in the OFS and Evangelical Counsels</a:t>
            </a:r>
            <a:endParaRPr lang="it-IT" altLang="en-US" b="1">
              <a:solidFill>
                <a:schemeClr val="tx1"/>
              </a:solidFill>
              <a:latin typeface="Times New Roman" panose="02020603050405020304" pitchFamily="18" charset="0"/>
            </a:endParaRPr>
          </a:p>
        </p:txBody>
      </p:sp>
      <p:sp>
        <p:nvSpPr>
          <p:cNvPr id="16387" name="Rectangle 3">
            <a:extLst>
              <a:ext uri="{FF2B5EF4-FFF2-40B4-BE49-F238E27FC236}">
                <a16:creationId xmlns:a16="http://schemas.microsoft.com/office/drawing/2014/main" id="{9C204F1C-7052-CBE2-25CC-FE880C0320F5}"/>
              </a:ext>
            </a:extLst>
          </p:cNvPr>
          <p:cNvSpPr>
            <a:spLocks noGrp="1" noChangeArrowheads="1"/>
          </p:cNvSpPr>
          <p:nvPr>
            <p:ph type="body" idx="1"/>
          </p:nvPr>
        </p:nvSpPr>
        <p:spPr>
          <a:xfrm>
            <a:off x="685800" y="1143000"/>
            <a:ext cx="7772400" cy="4572000"/>
          </a:xfrm>
          <a:noFill/>
        </p:spPr>
        <p:txBody>
          <a:bodyPr/>
          <a:lstStyle/>
          <a:p>
            <a:pPr algn="just" eaLnBrk="1" hangingPunct="1">
              <a:lnSpc>
                <a:spcPct val="90000"/>
              </a:lnSpc>
            </a:pPr>
            <a:r>
              <a:rPr lang="en-US" altLang="en-US" sz="1600" b="1">
                <a:latin typeface="Times New Roman" panose="02020603050405020304" pitchFamily="18" charset="0"/>
              </a:rPr>
              <a:t>We, Secular Franciscans do not pronounce vows</a:t>
            </a:r>
            <a:r>
              <a:rPr lang="en-US" altLang="en-US" sz="1600">
                <a:latin typeface="Times New Roman" panose="02020603050405020304" pitchFamily="18" charset="0"/>
              </a:rPr>
              <a:t>, however, in developing our project of life,  the Rule and the Constitutions propose to us the ascetic way of the </a:t>
            </a:r>
            <a:r>
              <a:rPr lang="en-US" altLang="en-US" sz="1600"/>
              <a:t>“</a:t>
            </a:r>
            <a:r>
              <a:rPr lang="en-US" altLang="en-US" sz="1600">
                <a:latin typeface="Times New Roman" panose="02020603050405020304" pitchFamily="18" charset="0"/>
              </a:rPr>
              <a:t>evangelical counsels</a:t>
            </a:r>
            <a:r>
              <a:rPr lang="en-US" altLang="en-US" sz="1600"/>
              <a:t>”</a:t>
            </a:r>
            <a:r>
              <a:rPr lang="en-US" altLang="en-US" sz="1600">
                <a:latin typeface="Times New Roman" panose="02020603050405020304" pitchFamily="18" charset="0"/>
              </a:rPr>
              <a:t> to be obedient, poor and open to love to fulfill the commitment of living according to the form of the Holy Gospel.</a:t>
            </a:r>
          </a:p>
          <a:p>
            <a:pPr algn="just" eaLnBrk="1" hangingPunct="1">
              <a:lnSpc>
                <a:spcPct val="90000"/>
              </a:lnSpc>
            </a:pPr>
            <a:endParaRPr lang="en-US" altLang="en-US" sz="1600">
              <a:latin typeface="Times New Roman" panose="02020603050405020304" pitchFamily="18" charset="0"/>
            </a:endParaRPr>
          </a:p>
          <a:p>
            <a:pPr algn="just" eaLnBrk="1" hangingPunct="1">
              <a:lnSpc>
                <a:spcPct val="90000"/>
              </a:lnSpc>
            </a:pPr>
            <a:r>
              <a:rPr lang="en-US" altLang="en-US" sz="1600"/>
              <a:t>“</a:t>
            </a:r>
            <a:r>
              <a:rPr lang="en-US" altLang="en-US" sz="1600">
                <a:latin typeface="Times New Roman" panose="02020603050405020304" pitchFamily="18" charset="0"/>
              </a:rPr>
              <a:t>Holiness of the Church is greatly favored by </a:t>
            </a:r>
            <a:r>
              <a:rPr lang="en-US" altLang="en-US" sz="1600" i="1">
                <a:latin typeface="Times New Roman" panose="02020603050405020304" pitchFamily="18" charset="0"/>
              </a:rPr>
              <a:t>multiple counsels</a:t>
            </a:r>
            <a:r>
              <a:rPr lang="en-US" altLang="en-US" sz="1600">
                <a:latin typeface="Times New Roman" panose="02020603050405020304" pitchFamily="18" charset="0"/>
              </a:rPr>
              <a:t>, which the Lord proposes to his disciples to observe in the Gospel</a:t>
            </a:r>
            <a:r>
              <a:rPr lang="en-US" altLang="en-US" sz="1600"/>
              <a:t>”</a:t>
            </a:r>
            <a:r>
              <a:rPr lang="en-US" altLang="en-US" sz="1600">
                <a:latin typeface="Times New Roman" panose="02020603050405020304" pitchFamily="18" charset="0"/>
              </a:rPr>
              <a:t> (LG 42c)</a:t>
            </a:r>
          </a:p>
          <a:p>
            <a:pPr algn="just" eaLnBrk="1" hangingPunct="1">
              <a:lnSpc>
                <a:spcPct val="90000"/>
              </a:lnSpc>
              <a:buFontTx/>
              <a:buNone/>
            </a:pPr>
            <a:r>
              <a:rPr lang="en-US" altLang="en-US" sz="1600">
                <a:latin typeface="Times New Roman" panose="02020603050405020304" pitchFamily="18" charset="0"/>
              </a:rPr>
              <a:t>	 </a:t>
            </a:r>
            <a:r>
              <a:rPr lang="en-US" altLang="en-US" sz="1600" i="1">
                <a:latin typeface="Times New Roman" panose="02020603050405020304" pitchFamily="18" charset="0"/>
              </a:rPr>
              <a:t>Multiplicity of counsels</a:t>
            </a:r>
            <a:r>
              <a:rPr lang="en-US" altLang="en-US" sz="1600">
                <a:latin typeface="Times New Roman" panose="02020603050405020304" pitchFamily="18" charset="0"/>
              </a:rPr>
              <a:t>, which, therefore, cannot be restrictively identified with just the </a:t>
            </a:r>
            <a:r>
              <a:rPr lang="en-US" altLang="en-US" sz="1600" i="1">
                <a:latin typeface="Times New Roman" panose="02020603050405020304" pitchFamily="18" charset="0"/>
              </a:rPr>
              <a:t>three</a:t>
            </a:r>
            <a:r>
              <a:rPr lang="en-US" altLang="en-US" sz="1600">
                <a:latin typeface="Times New Roman" panose="02020603050405020304" pitchFamily="18" charset="0"/>
              </a:rPr>
              <a:t> counsels professed by the religious with their vows. All the disciples of the Lord, in fact, are called to </a:t>
            </a:r>
            <a:r>
              <a:rPr lang="en-US" altLang="en-US" sz="1600" b="1">
                <a:latin typeface="Times New Roman" panose="02020603050405020304" pitchFamily="18" charset="0"/>
              </a:rPr>
              <a:t>perfect</a:t>
            </a:r>
            <a:r>
              <a:rPr lang="en-US" altLang="en-US" sz="1600">
                <a:latin typeface="Times New Roman" panose="02020603050405020304" pitchFamily="18" charset="0"/>
              </a:rPr>
              <a:t> </a:t>
            </a:r>
            <a:r>
              <a:rPr lang="en-US" altLang="en-US" sz="1600" b="1">
                <a:latin typeface="Times New Roman" panose="02020603050405020304" pitchFamily="18" charset="0"/>
              </a:rPr>
              <a:t>charity</a:t>
            </a:r>
            <a:r>
              <a:rPr lang="en-US" altLang="en-US" sz="1600">
                <a:latin typeface="Times New Roman" panose="02020603050405020304" pitchFamily="18" charset="0"/>
              </a:rPr>
              <a:t>. The </a:t>
            </a:r>
            <a:r>
              <a:rPr lang="en-US" altLang="en-US" sz="1600" b="1">
                <a:latin typeface="Times New Roman" panose="02020603050405020304" pitchFamily="18" charset="0"/>
              </a:rPr>
              <a:t>evangelical counsels</a:t>
            </a:r>
            <a:r>
              <a:rPr lang="en-US" altLang="en-US" sz="1600">
                <a:latin typeface="Times New Roman" panose="02020603050405020304" pitchFamily="18" charset="0"/>
              </a:rPr>
              <a:t> find their </a:t>
            </a:r>
            <a:r>
              <a:rPr lang="en-US" altLang="en-US" sz="1600" b="1">
                <a:latin typeface="Times New Roman" panose="02020603050405020304" pitchFamily="18" charset="0"/>
              </a:rPr>
              <a:t>natural context</a:t>
            </a:r>
            <a:r>
              <a:rPr lang="en-US" altLang="en-US" sz="1600">
                <a:latin typeface="Times New Roman" panose="02020603050405020304" pitchFamily="18" charset="0"/>
              </a:rPr>
              <a:t> within the </a:t>
            </a:r>
            <a:r>
              <a:rPr lang="en-US" altLang="en-US" sz="1600"/>
              <a:t>«</a:t>
            </a:r>
            <a:r>
              <a:rPr lang="en-US" altLang="en-US" sz="1600">
                <a:latin typeface="Times New Roman" panose="02020603050405020304" pitchFamily="18" charset="0"/>
              </a:rPr>
              <a:t>commandment</a:t>
            </a:r>
            <a:r>
              <a:rPr lang="en-US" altLang="en-US" sz="1600"/>
              <a:t>»</a:t>
            </a:r>
            <a:r>
              <a:rPr lang="en-US" altLang="en-US" sz="1600">
                <a:latin typeface="Times New Roman" panose="02020603050405020304" pitchFamily="18" charset="0"/>
              </a:rPr>
              <a:t>, </a:t>
            </a:r>
            <a:r>
              <a:rPr lang="en-US" altLang="en-US" sz="1600" b="1">
                <a:latin typeface="Times New Roman" panose="02020603050405020304" pitchFamily="18" charset="0"/>
              </a:rPr>
              <a:t>within the unlimited spaces of Love</a:t>
            </a:r>
            <a:r>
              <a:rPr lang="en-US" altLang="en-US" sz="1600">
                <a:latin typeface="Times New Roman" panose="02020603050405020304" pitchFamily="18" charset="0"/>
              </a:rPr>
              <a:t>.</a:t>
            </a:r>
          </a:p>
          <a:p>
            <a:pPr algn="just" eaLnBrk="1" hangingPunct="1">
              <a:lnSpc>
                <a:spcPct val="90000"/>
              </a:lnSpc>
            </a:pPr>
            <a:endParaRPr lang="en-US" altLang="en-US" sz="1600">
              <a:latin typeface="Times New Roman" panose="02020603050405020304" pitchFamily="18" charset="0"/>
            </a:endParaRPr>
          </a:p>
          <a:p>
            <a:pPr algn="just" eaLnBrk="1" hangingPunct="1">
              <a:lnSpc>
                <a:spcPct val="90000"/>
              </a:lnSpc>
            </a:pPr>
            <a:r>
              <a:rPr lang="en-US" altLang="en-US" sz="1600">
                <a:latin typeface="Times New Roman" panose="02020603050405020304" pitchFamily="18" charset="0"/>
              </a:rPr>
              <a:t>The necessity of </a:t>
            </a:r>
            <a:r>
              <a:rPr lang="en-US" altLang="en-US" sz="1600" i="1">
                <a:latin typeface="Times New Roman" panose="02020603050405020304" pitchFamily="18" charset="0"/>
              </a:rPr>
              <a:t>living the evangelical counsels</a:t>
            </a:r>
            <a:r>
              <a:rPr lang="en-US" altLang="en-US" sz="1600">
                <a:latin typeface="Times New Roman" panose="02020603050405020304" pitchFamily="18" charset="0"/>
              </a:rPr>
              <a:t> has its foundation in the </a:t>
            </a:r>
            <a:r>
              <a:rPr lang="en-US" altLang="en-US" sz="1600" i="1">
                <a:latin typeface="Times New Roman" panose="02020603050405020304" pitchFamily="18" charset="0"/>
              </a:rPr>
              <a:t>total availability </a:t>
            </a:r>
            <a:r>
              <a:rPr lang="en-US" altLang="en-US" sz="1600">
                <a:latin typeface="Times New Roman" panose="02020603050405020304" pitchFamily="18" charset="0"/>
              </a:rPr>
              <a:t>that also the Christian secular life demands. Availability, as </a:t>
            </a:r>
            <a:r>
              <a:rPr lang="en-US" altLang="en-US" sz="1600" b="1">
                <a:latin typeface="Times New Roman" panose="02020603050405020304" pitchFamily="18" charset="0"/>
              </a:rPr>
              <a:t>an interior attitude</a:t>
            </a:r>
            <a:r>
              <a:rPr lang="en-US" altLang="en-US" sz="1600">
                <a:latin typeface="Times New Roman" panose="02020603050405020304" pitchFamily="18" charset="0"/>
              </a:rPr>
              <a:t>, already carries with itself the</a:t>
            </a:r>
            <a:r>
              <a:rPr lang="en-US" altLang="en-US" sz="1600" b="1">
                <a:latin typeface="Times New Roman" panose="02020603050405020304" pitchFamily="18" charset="0"/>
              </a:rPr>
              <a:t> spirit</a:t>
            </a:r>
            <a:r>
              <a:rPr lang="en-US" altLang="en-US" sz="1600">
                <a:latin typeface="Times New Roman" panose="02020603050405020304" pitchFamily="18" charset="0"/>
              </a:rPr>
              <a:t> and the </a:t>
            </a:r>
            <a:r>
              <a:rPr lang="en-US" altLang="en-US" sz="1600" b="1">
                <a:latin typeface="Times New Roman" panose="02020603050405020304" pitchFamily="18" charset="0"/>
              </a:rPr>
              <a:t>deepest content</a:t>
            </a:r>
            <a:r>
              <a:rPr lang="en-US" altLang="en-US" sz="1600">
                <a:latin typeface="Times New Roman" panose="02020603050405020304" pitchFamily="18" charset="0"/>
              </a:rPr>
              <a:t> of chastity, poverty and obedience. It presupposes, and it actually consists, in </a:t>
            </a:r>
            <a:r>
              <a:rPr lang="en-US" altLang="en-US" sz="1600" b="1">
                <a:latin typeface="Times New Roman" panose="02020603050405020304" pitchFamily="18" charset="0"/>
              </a:rPr>
              <a:t>loving Christ more than oneself and above all other persons and goods</a:t>
            </a:r>
            <a:r>
              <a:rPr lang="en-US" altLang="en-US" sz="1600">
                <a:latin typeface="Times New Roman" panose="02020603050405020304" pitchFamily="18" charset="0"/>
              </a:rPr>
              <a:t>, always, in every moment of one</a:t>
            </a:r>
            <a:r>
              <a:rPr lang="en-US" altLang="en-US" sz="1600"/>
              <a:t>’</a:t>
            </a:r>
            <a:r>
              <a:rPr lang="en-US" altLang="en-US" sz="1600">
                <a:latin typeface="Times New Roman" panose="02020603050405020304" pitchFamily="18" charset="0"/>
              </a:rPr>
              <a:t>s life.</a:t>
            </a:r>
            <a:endParaRPr lang="it-IT" altLang="en-US" sz="1600">
              <a:latin typeface="Times New Roman" panose="02020603050405020304" pitchFamily="18" charset="0"/>
            </a:endParaRPr>
          </a:p>
          <a:p>
            <a:pPr eaLnBrk="1" hangingPunct="1">
              <a:lnSpc>
                <a:spcPct val="90000"/>
              </a:lnSpc>
            </a:pPr>
            <a:endParaRPr lang="it-IT" alt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dissolve">
                                      <p:cBhvr>
                                        <p:cTn id="7" dur="500"/>
                                        <p:tgtEl>
                                          <p:spTgt spid="163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387">
                                            <p:txEl>
                                              <p:pRg st="2" end="2"/>
                                            </p:txEl>
                                          </p:spTgt>
                                        </p:tgtEl>
                                        <p:attrNameLst>
                                          <p:attrName>style.visibility</p:attrName>
                                        </p:attrNameLst>
                                      </p:cBhvr>
                                      <p:to>
                                        <p:strVal val="visible"/>
                                      </p:to>
                                    </p:set>
                                    <p:animEffect transition="in" filter="dissolve">
                                      <p:cBhvr>
                                        <p:cTn id="12" dur="500"/>
                                        <p:tgtEl>
                                          <p:spTgt spid="1638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387">
                                            <p:txEl>
                                              <p:pRg st="3" end="3"/>
                                            </p:txEl>
                                          </p:spTgt>
                                        </p:tgtEl>
                                        <p:attrNameLst>
                                          <p:attrName>style.visibility</p:attrName>
                                        </p:attrNameLst>
                                      </p:cBhvr>
                                      <p:to>
                                        <p:strVal val="visible"/>
                                      </p:to>
                                    </p:set>
                                    <p:animEffect transition="in" filter="dissolve">
                                      <p:cBhvr>
                                        <p:cTn id="17" dur="500"/>
                                        <p:tgtEl>
                                          <p:spTgt spid="16387">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387">
                                            <p:txEl>
                                              <p:pRg st="5" end="5"/>
                                            </p:txEl>
                                          </p:spTgt>
                                        </p:tgtEl>
                                        <p:attrNameLst>
                                          <p:attrName>style.visibility</p:attrName>
                                        </p:attrNameLst>
                                      </p:cBhvr>
                                      <p:to>
                                        <p:strVal val="visible"/>
                                      </p:to>
                                    </p:set>
                                    <p:animEffect transition="in" filter="dissolve">
                                      <p:cBhvr>
                                        <p:cTn id="22" dur="500"/>
                                        <p:tgtEl>
                                          <p:spTgt spid="163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bldLvl="5"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Slide Number Placeholder 5">
            <a:extLst>
              <a:ext uri="{FF2B5EF4-FFF2-40B4-BE49-F238E27FC236}">
                <a16:creationId xmlns:a16="http://schemas.microsoft.com/office/drawing/2014/main" id="{4F0B545C-0EE2-A08D-C610-003B1087CADB}"/>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E86C1A9-3C70-4A80-82C4-F81D1FA361D5}" type="slidenum">
              <a:rPr lang="it-IT" altLang="en-US" sz="1400"/>
              <a:pPr/>
              <a:t>16</a:t>
            </a:fld>
            <a:endParaRPr lang="it-IT" altLang="en-US" sz="1400"/>
          </a:p>
        </p:txBody>
      </p:sp>
      <p:sp>
        <p:nvSpPr>
          <p:cNvPr id="33795" name="Rectangle 2">
            <a:extLst>
              <a:ext uri="{FF2B5EF4-FFF2-40B4-BE49-F238E27FC236}">
                <a16:creationId xmlns:a16="http://schemas.microsoft.com/office/drawing/2014/main" id="{DEB19D51-4E8E-384B-D3B3-4E41116EFD28}"/>
              </a:ext>
            </a:extLst>
          </p:cNvPr>
          <p:cNvSpPr>
            <a:spLocks noGrp="1" noChangeArrowheads="1"/>
          </p:cNvSpPr>
          <p:nvPr>
            <p:ph type="title"/>
          </p:nvPr>
        </p:nvSpPr>
        <p:spPr>
          <a:xfrm>
            <a:off x="685800" y="228600"/>
            <a:ext cx="7772400" cy="381000"/>
          </a:xfrm>
        </p:spPr>
        <p:txBody>
          <a:bodyPr/>
          <a:lstStyle/>
          <a:p>
            <a:pPr eaLnBrk="1" hangingPunct="1"/>
            <a:r>
              <a:rPr lang="it-IT" altLang="en-US" sz="2000" b="1">
                <a:solidFill>
                  <a:schemeClr val="tx1"/>
                </a:solidFill>
                <a:latin typeface="Times New Roman" panose="02020603050405020304" pitchFamily="18" charset="0"/>
              </a:rPr>
              <a:t>Secularity</a:t>
            </a:r>
            <a:endParaRPr lang="it-IT" altLang="en-US" b="1">
              <a:solidFill>
                <a:schemeClr val="tx1"/>
              </a:solidFill>
              <a:latin typeface="Times New Roman" panose="02020603050405020304" pitchFamily="18" charset="0"/>
            </a:endParaRPr>
          </a:p>
        </p:txBody>
      </p:sp>
      <p:sp>
        <p:nvSpPr>
          <p:cNvPr id="17411" name="Rectangle 3">
            <a:extLst>
              <a:ext uri="{FF2B5EF4-FFF2-40B4-BE49-F238E27FC236}">
                <a16:creationId xmlns:a16="http://schemas.microsoft.com/office/drawing/2014/main" id="{3D04075E-BF7B-AD20-13A5-0F98C812BD2B}"/>
              </a:ext>
            </a:extLst>
          </p:cNvPr>
          <p:cNvSpPr>
            <a:spLocks noGrp="1" noChangeArrowheads="1"/>
          </p:cNvSpPr>
          <p:nvPr>
            <p:ph type="body" idx="1"/>
          </p:nvPr>
        </p:nvSpPr>
        <p:spPr>
          <a:xfrm>
            <a:off x="685800" y="762000"/>
            <a:ext cx="7772400" cy="5486400"/>
          </a:xfrm>
          <a:noFill/>
        </p:spPr>
        <p:txBody>
          <a:bodyPr/>
          <a:lstStyle/>
          <a:p>
            <a:pPr marL="0" indent="0" algn="just" eaLnBrk="1" hangingPunct="1">
              <a:lnSpc>
                <a:spcPct val="90000"/>
              </a:lnSpc>
              <a:buFontTx/>
              <a:buNone/>
            </a:pPr>
            <a:r>
              <a:rPr lang="en-US" altLang="en-US" sz="1600" dirty="0">
                <a:latin typeface="Times New Roman" panose="02020603050405020304" pitchFamily="18" charset="0"/>
              </a:rPr>
              <a:t>The Ritual </a:t>
            </a:r>
            <a:r>
              <a:rPr lang="en-US" altLang="en-US" sz="1400" dirty="0">
                <a:latin typeface="Times New Roman" panose="02020603050405020304" pitchFamily="18" charset="0"/>
              </a:rPr>
              <a:t>(PN 14 </a:t>
            </a:r>
            <a:r>
              <a:rPr lang="en-US" altLang="en-US" sz="1400" dirty="0" err="1">
                <a:latin typeface="Times New Roman" panose="02020603050405020304" pitchFamily="18" charset="0"/>
              </a:rPr>
              <a:t>a,d</a:t>
            </a:r>
            <a:r>
              <a:rPr lang="en-US" altLang="en-US" sz="1400" dirty="0">
                <a:latin typeface="Times New Roman" panose="02020603050405020304" pitchFamily="18" charset="0"/>
              </a:rPr>
              <a:t>)</a:t>
            </a:r>
            <a:r>
              <a:rPr lang="en-US" altLang="en-US" sz="1600" dirty="0">
                <a:latin typeface="Times New Roman" panose="02020603050405020304" pitchFamily="18" charset="0"/>
              </a:rPr>
              <a:t> of the Secular Franciscan order expressly speaks of </a:t>
            </a:r>
            <a:r>
              <a:rPr lang="en-US" altLang="en-US" sz="1600" dirty="0"/>
              <a:t>«</a:t>
            </a:r>
            <a:r>
              <a:rPr lang="en-US" altLang="en-US" sz="1600" b="1" dirty="0">
                <a:latin typeface="Times New Roman" panose="02020603050405020304" pitchFamily="18" charset="0"/>
              </a:rPr>
              <a:t>a consecration that is to be lived in the world</a:t>
            </a:r>
            <a:r>
              <a:rPr lang="en-US" altLang="en-US" sz="1600" dirty="0"/>
              <a:t>»</a:t>
            </a:r>
            <a:r>
              <a:rPr lang="en-US" altLang="en-US" sz="1600" dirty="0">
                <a:latin typeface="Times New Roman" panose="02020603050405020304" pitchFamily="18" charset="0"/>
              </a:rPr>
              <a:t> and of </a:t>
            </a:r>
            <a:r>
              <a:rPr lang="en-US" altLang="en-US" sz="1600" dirty="0"/>
              <a:t>“</a:t>
            </a:r>
            <a:r>
              <a:rPr lang="en-US" altLang="en-US" sz="1600" b="1" dirty="0">
                <a:latin typeface="Times New Roman" panose="02020603050405020304" pitchFamily="18" charset="0"/>
              </a:rPr>
              <a:t>the desire to live in the world and for the world</a:t>
            </a:r>
            <a:r>
              <a:rPr lang="en-US" altLang="en-US" sz="1600" dirty="0"/>
              <a:t>”</a:t>
            </a:r>
            <a:r>
              <a:rPr lang="en-US" altLang="en-US" sz="1600" dirty="0">
                <a:latin typeface="Times New Roman" panose="02020603050405020304" pitchFamily="18" charset="0"/>
              </a:rPr>
              <a:t>.</a:t>
            </a:r>
          </a:p>
          <a:p>
            <a:pPr marL="0" indent="0" algn="just" eaLnBrk="1" hangingPunct="1">
              <a:lnSpc>
                <a:spcPct val="90000"/>
              </a:lnSpc>
              <a:buFontTx/>
              <a:buNone/>
            </a:pPr>
            <a:endParaRPr lang="en-US" altLang="en-US" sz="800" dirty="0">
              <a:latin typeface="Times New Roman" panose="02020603050405020304" pitchFamily="18" charset="0"/>
            </a:endParaRPr>
          </a:p>
          <a:p>
            <a:pPr marL="0" indent="0" algn="just" eaLnBrk="1" hangingPunct="1">
              <a:lnSpc>
                <a:spcPct val="90000"/>
              </a:lnSpc>
              <a:buFontTx/>
              <a:buNone/>
            </a:pPr>
            <a:r>
              <a:rPr lang="en-US" altLang="en-US" sz="1600" dirty="0">
                <a:latin typeface="Times New Roman" panose="02020603050405020304" pitchFamily="18" charset="0"/>
              </a:rPr>
              <a:t>Our Rule identifies the domain where the Brothers and the Sisters of the OFS, led by the Spirit, strive for perfect charity : </a:t>
            </a:r>
            <a:r>
              <a:rPr lang="en-US" altLang="en-US" sz="1600" i="1" dirty="0">
                <a:latin typeface="Times New Roman" panose="02020603050405020304" pitchFamily="18" charset="0"/>
              </a:rPr>
              <a:t>in their own secular state </a:t>
            </a:r>
            <a:r>
              <a:rPr lang="en-US" altLang="en-US" sz="1600" dirty="0">
                <a:latin typeface="Times New Roman" panose="02020603050405020304" pitchFamily="18" charset="0"/>
              </a:rPr>
              <a:t>(Rule 2).</a:t>
            </a:r>
          </a:p>
          <a:p>
            <a:pPr marL="0" indent="0" algn="just" eaLnBrk="1" hangingPunct="1">
              <a:lnSpc>
                <a:spcPct val="90000"/>
              </a:lnSpc>
              <a:buFontTx/>
              <a:buNone/>
            </a:pPr>
            <a:endParaRPr lang="en-US" altLang="en-US" sz="800" dirty="0">
              <a:latin typeface="Times New Roman" panose="02020603050405020304" pitchFamily="18" charset="0"/>
            </a:endParaRPr>
          </a:p>
          <a:p>
            <a:pPr marL="0" indent="0" algn="just" eaLnBrk="1" hangingPunct="1">
              <a:lnSpc>
                <a:spcPct val="90000"/>
              </a:lnSpc>
              <a:buFontTx/>
              <a:buNone/>
            </a:pPr>
            <a:r>
              <a:rPr lang="en-US" altLang="en-US" sz="1600" i="1" dirty="0">
                <a:latin typeface="Times New Roman" panose="02020603050405020304" pitchFamily="18" charset="0"/>
              </a:rPr>
              <a:t>Secularity </a:t>
            </a:r>
            <a:r>
              <a:rPr lang="en-US" altLang="en-US" sz="1600" dirty="0">
                <a:latin typeface="Times New Roman" panose="02020603050405020304" pitchFamily="18" charset="0"/>
              </a:rPr>
              <a:t>and</a:t>
            </a:r>
            <a:r>
              <a:rPr lang="en-US" altLang="en-US" sz="1600" i="1" dirty="0">
                <a:latin typeface="Times New Roman" panose="02020603050405020304" pitchFamily="18" charset="0"/>
              </a:rPr>
              <a:t> world </a:t>
            </a:r>
            <a:r>
              <a:rPr lang="en-US" altLang="en-US" sz="1600" dirty="0">
                <a:latin typeface="Times New Roman" panose="02020603050405020304" pitchFamily="18" charset="0"/>
              </a:rPr>
              <a:t>are, therefore, the two </a:t>
            </a:r>
            <a:r>
              <a:rPr lang="en-US" altLang="en-US" sz="1600" b="1" dirty="0">
                <a:latin typeface="Times New Roman" panose="02020603050405020304" pitchFamily="18" charset="0"/>
              </a:rPr>
              <a:t>essential concepts</a:t>
            </a:r>
            <a:r>
              <a:rPr lang="en-US" altLang="en-US" sz="1600" dirty="0">
                <a:latin typeface="Times New Roman" panose="02020603050405020304" pitchFamily="18" charset="0"/>
              </a:rPr>
              <a:t> to understand the  </a:t>
            </a:r>
            <a:r>
              <a:rPr lang="en-US" altLang="en-US" sz="1600" b="1" dirty="0">
                <a:latin typeface="Times New Roman" panose="02020603050405020304" pitchFamily="18" charset="0"/>
              </a:rPr>
              <a:t>specific identity</a:t>
            </a:r>
            <a:r>
              <a:rPr lang="en-US" altLang="en-US" sz="1600" dirty="0">
                <a:latin typeface="Times New Roman" panose="02020603050405020304" pitchFamily="18" charset="0"/>
              </a:rPr>
              <a:t> of the members of the Secular Franciscan Order and our particular  </a:t>
            </a:r>
            <a:r>
              <a:rPr lang="en-US" altLang="en-US" sz="1600" b="1" dirty="0">
                <a:latin typeface="Times New Roman" panose="02020603050405020304" pitchFamily="18" charset="0"/>
              </a:rPr>
              <a:t>mission</a:t>
            </a:r>
            <a:r>
              <a:rPr lang="en-US" altLang="en-US" sz="1600" dirty="0">
                <a:latin typeface="Times New Roman" panose="02020603050405020304" pitchFamily="18" charset="0"/>
              </a:rPr>
              <a:t> that stems from  </a:t>
            </a:r>
            <a:r>
              <a:rPr lang="en-US" altLang="en-US" sz="1600" b="1" dirty="0">
                <a:latin typeface="Times New Roman" panose="02020603050405020304" pitchFamily="18" charset="0"/>
              </a:rPr>
              <a:t>Profession.</a:t>
            </a:r>
          </a:p>
          <a:p>
            <a:pPr marL="0" indent="0" algn="just" eaLnBrk="1" hangingPunct="1">
              <a:lnSpc>
                <a:spcPct val="90000"/>
              </a:lnSpc>
              <a:buFontTx/>
              <a:buNone/>
            </a:pPr>
            <a:endParaRPr lang="en-US" altLang="en-US" sz="800" b="1" dirty="0">
              <a:latin typeface="Times New Roman" panose="02020603050405020304" pitchFamily="18" charset="0"/>
            </a:endParaRPr>
          </a:p>
          <a:p>
            <a:pPr marL="0" indent="0" algn="just" eaLnBrk="1" hangingPunct="1">
              <a:lnSpc>
                <a:spcPct val="90000"/>
              </a:lnSpc>
              <a:buFontTx/>
              <a:buNone/>
            </a:pPr>
            <a:r>
              <a:rPr lang="en-US" altLang="en-US" sz="1600" dirty="0">
                <a:latin typeface="Times New Roman" panose="02020603050405020304" pitchFamily="18" charset="0"/>
              </a:rPr>
              <a:t>Theological dimension of secularity: secularity derives from the acceptance of God</a:t>
            </a:r>
            <a:r>
              <a:rPr lang="en-US" altLang="en-US" sz="1600" dirty="0"/>
              <a:t>’</a:t>
            </a:r>
            <a:r>
              <a:rPr lang="en-US" altLang="en-US" sz="1600" dirty="0">
                <a:latin typeface="Times New Roman" panose="02020603050405020304" pitchFamily="18" charset="0"/>
              </a:rPr>
              <a:t>s intervention in human history and of its unfolding and expresses itself as the recognition of a world (</a:t>
            </a:r>
            <a:r>
              <a:rPr lang="en-US" altLang="en-US" sz="1600" i="1" dirty="0">
                <a:latin typeface="Times New Roman" panose="02020603050405020304" pitchFamily="18" charset="0"/>
              </a:rPr>
              <a:t>saeculum) </a:t>
            </a:r>
            <a:r>
              <a:rPr lang="en-US" altLang="en-US" sz="1600" dirty="0">
                <a:latin typeface="Times New Roman" panose="02020603050405020304" pitchFamily="18" charset="0"/>
              </a:rPr>
              <a:t>where the Spirit is at work for the </a:t>
            </a:r>
            <a:r>
              <a:rPr lang="en-US" altLang="en-US" sz="1600" dirty="0"/>
              <a:t>«</a:t>
            </a:r>
            <a:r>
              <a:rPr lang="en-US" altLang="en-US" sz="1600" dirty="0">
                <a:latin typeface="Times New Roman" panose="02020603050405020304" pitchFamily="18" charset="0"/>
              </a:rPr>
              <a:t>recapitulation</a:t>
            </a:r>
            <a:r>
              <a:rPr lang="en-US" altLang="en-US" sz="1600" dirty="0"/>
              <a:t>»</a:t>
            </a:r>
            <a:r>
              <a:rPr lang="en-US" altLang="en-US" sz="1600" dirty="0">
                <a:latin typeface="Times New Roman" panose="02020603050405020304" pitchFamily="18" charset="0"/>
              </a:rPr>
              <a:t> of all things in Christ.</a:t>
            </a:r>
          </a:p>
          <a:p>
            <a:pPr marL="0" indent="0" algn="just" eaLnBrk="1" hangingPunct="1">
              <a:lnSpc>
                <a:spcPct val="90000"/>
              </a:lnSpc>
              <a:buFontTx/>
              <a:buNone/>
            </a:pPr>
            <a:endParaRPr lang="en-US" altLang="en-US" sz="800" dirty="0">
              <a:latin typeface="Times New Roman" panose="02020603050405020304" pitchFamily="18" charset="0"/>
            </a:endParaRPr>
          </a:p>
          <a:p>
            <a:pPr marL="0" indent="0" algn="just" eaLnBrk="1" hangingPunct="1">
              <a:lnSpc>
                <a:spcPct val="90000"/>
              </a:lnSpc>
              <a:buFontTx/>
              <a:buNone/>
            </a:pPr>
            <a:r>
              <a:rPr lang="en-US" altLang="en-US" sz="1600" dirty="0"/>
              <a:t>«</a:t>
            </a:r>
            <a:r>
              <a:rPr lang="en-US" altLang="en-US" sz="1600" dirty="0">
                <a:latin typeface="Times New Roman" panose="02020603050405020304" pitchFamily="18" charset="0"/>
              </a:rPr>
              <a:t>Secular state consecrated to God</a:t>
            </a:r>
            <a:r>
              <a:rPr lang="en-US" altLang="en-US" sz="1600" dirty="0"/>
              <a:t>»</a:t>
            </a:r>
            <a:r>
              <a:rPr lang="en-US" altLang="en-US" sz="1600" dirty="0">
                <a:latin typeface="Times New Roman" panose="02020603050405020304" pitchFamily="18" charset="0"/>
              </a:rPr>
              <a:t>: consecrated in the world for the world, our task as lay Franciscans is to </a:t>
            </a:r>
            <a:r>
              <a:rPr lang="en-US" altLang="en-US" sz="1600" i="1" dirty="0">
                <a:latin typeface="Times New Roman" panose="02020603050405020304" pitchFamily="18" charset="0"/>
              </a:rPr>
              <a:t>consecrate the world </a:t>
            </a:r>
            <a:r>
              <a:rPr lang="en-US" altLang="en-US" sz="1600" dirty="0">
                <a:latin typeface="Times New Roman" panose="02020603050405020304" pitchFamily="18" charset="0"/>
              </a:rPr>
              <a:t>fully</a:t>
            </a:r>
            <a:r>
              <a:rPr lang="en-US" altLang="en-US" sz="1600" i="1" dirty="0">
                <a:latin typeface="Times New Roman" panose="02020603050405020304" pitchFamily="18" charset="0"/>
              </a:rPr>
              <a:t> </a:t>
            </a:r>
            <a:r>
              <a:rPr lang="en-US" altLang="en-US" sz="1600" dirty="0">
                <a:latin typeface="Times New Roman" panose="02020603050405020304" pitchFamily="18" charset="0"/>
              </a:rPr>
              <a:t>immersing ourselves in it.</a:t>
            </a:r>
          </a:p>
          <a:p>
            <a:pPr marL="0" indent="0" algn="just" eaLnBrk="1" hangingPunct="1">
              <a:lnSpc>
                <a:spcPct val="90000"/>
              </a:lnSpc>
              <a:buFontTx/>
              <a:buNone/>
            </a:pPr>
            <a:endParaRPr lang="en-US" altLang="en-US" sz="800" dirty="0">
              <a:latin typeface="Times New Roman" panose="02020603050405020304" pitchFamily="18" charset="0"/>
            </a:endParaRPr>
          </a:p>
          <a:p>
            <a:pPr marL="0" indent="0" algn="just" eaLnBrk="1" hangingPunct="1">
              <a:lnSpc>
                <a:spcPct val="90000"/>
              </a:lnSpc>
              <a:buFontTx/>
              <a:buNone/>
            </a:pPr>
            <a:r>
              <a:rPr lang="en-US" altLang="en-US" sz="1600" dirty="0">
                <a:latin typeface="Times New Roman" panose="02020603050405020304" pitchFamily="18" charset="0"/>
              </a:rPr>
              <a:t>By living our consecration to God in the world and for the world, and by </a:t>
            </a:r>
            <a:r>
              <a:rPr lang="en-US" altLang="en-US" sz="1600" dirty="0"/>
              <a:t>«</a:t>
            </a:r>
            <a:r>
              <a:rPr lang="en-GB" altLang="en-US" sz="1600" dirty="0">
                <a:latin typeface="Times New Roman" panose="02020603050405020304" pitchFamily="18" charset="0"/>
              </a:rPr>
              <a:t>imbuing our earthly affairs with a genuine gospel spirit</a:t>
            </a:r>
            <a:r>
              <a:rPr lang="en-US" altLang="en-US" sz="1600" dirty="0"/>
              <a:t>»</a:t>
            </a:r>
            <a:r>
              <a:rPr lang="en-US" altLang="en-US" sz="1600" dirty="0">
                <a:latin typeface="Times New Roman" panose="02020603050405020304" pitchFamily="18" charset="0"/>
              </a:rPr>
              <a:t> (</a:t>
            </a:r>
            <a:r>
              <a:rPr lang="en-US" altLang="en-US" sz="1600" i="1" dirty="0">
                <a:latin typeface="Times New Roman" panose="02020603050405020304" pitchFamily="18" charset="0"/>
              </a:rPr>
              <a:t>Ritual</a:t>
            </a:r>
            <a:r>
              <a:rPr lang="en-US" altLang="en-US" sz="1600" dirty="0">
                <a:latin typeface="Times New Roman" panose="02020603050405020304" pitchFamily="18" charset="0"/>
              </a:rPr>
              <a:t>, III. 46), we, Secular Franciscans bring witness to the fact that the sanctification of the world passes necessarily through the sanctification of man, because this world can be transformed only by the spirit of the Beatitudes. ( </a:t>
            </a:r>
            <a:r>
              <a:rPr lang="en-US" altLang="en-US" sz="1600" i="1" dirty="0">
                <a:latin typeface="Times New Roman" panose="02020603050405020304" pitchFamily="18" charset="0"/>
              </a:rPr>
              <a:t>LG</a:t>
            </a:r>
            <a:r>
              <a:rPr lang="en-US" altLang="en-US" sz="1600" dirty="0">
                <a:latin typeface="Times New Roman" panose="02020603050405020304" pitchFamily="18" charset="0"/>
              </a:rPr>
              <a:t> 31).</a:t>
            </a:r>
          </a:p>
          <a:p>
            <a:pPr marL="0" indent="0" algn="r" eaLnBrk="1" hangingPunct="1">
              <a:lnSpc>
                <a:spcPct val="90000"/>
              </a:lnSpc>
              <a:buNone/>
            </a:pPr>
            <a:r>
              <a:rPr lang="it-IT" altLang="en-US" sz="1600">
                <a:latin typeface="Times New Roman" panose="02020603050405020304" pitchFamily="18" charset="0"/>
              </a:rPr>
              <a:t>Source:CIOFS</a:t>
            </a:r>
            <a:endParaRPr lang="it-IT" altLang="en-US" sz="1600"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5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411">
                                            <p:txEl>
                                              <p:pRg st="2" end="2"/>
                                            </p:txEl>
                                          </p:spTgt>
                                        </p:tgtEl>
                                        <p:attrNameLst>
                                          <p:attrName>style.visibility</p:attrName>
                                        </p:attrNameLst>
                                      </p:cBhvr>
                                      <p:to>
                                        <p:strVal val="visible"/>
                                      </p:to>
                                    </p:set>
                                    <p:animEffect transition="in" filter="fade">
                                      <p:cBhvr>
                                        <p:cTn id="12" dur="500"/>
                                        <p:tgtEl>
                                          <p:spTgt spid="1741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411">
                                            <p:txEl>
                                              <p:pRg st="4" end="4"/>
                                            </p:txEl>
                                          </p:spTgt>
                                        </p:tgtEl>
                                        <p:attrNameLst>
                                          <p:attrName>style.visibility</p:attrName>
                                        </p:attrNameLst>
                                      </p:cBhvr>
                                      <p:to>
                                        <p:strVal val="visible"/>
                                      </p:to>
                                    </p:set>
                                    <p:animEffect transition="in" filter="fade">
                                      <p:cBhvr>
                                        <p:cTn id="17" dur="500"/>
                                        <p:tgtEl>
                                          <p:spTgt spid="17411">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411">
                                            <p:txEl>
                                              <p:pRg st="6" end="6"/>
                                            </p:txEl>
                                          </p:spTgt>
                                        </p:tgtEl>
                                        <p:attrNameLst>
                                          <p:attrName>style.visibility</p:attrName>
                                        </p:attrNameLst>
                                      </p:cBhvr>
                                      <p:to>
                                        <p:strVal val="visible"/>
                                      </p:to>
                                    </p:set>
                                    <p:animEffect transition="in" filter="fade">
                                      <p:cBhvr>
                                        <p:cTn id="22" dur="500"/>
                                        <p:tgtEl>
                                          <p:spTgt spid="17411">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411">
                                            <p:txEl>
                                              <p:pRg st="8" end="8"/>
                                            </p:txEl>
                                          </p:spTgt>
                                        </p:tgtEl>
                                        <p:attrNameLst>
                                          <p:attrName>style.visibility</p:attrName>
                                        </p:attrNameLst>
                                      </p:cBhvr>
                                      <p:to>
                                        <p:strVal val="visible"/>
                                      </p:to>
                                    </p:set>
                                    <p:animEffect transition="in" filter="fade">
                                      <p:cBhvr>
                                        <p:cTn id="27" dur="500"/>
                                        <p:tgtEl>
                                          <p:spTgt spid="17411">
                                            <p:txEl>
                                              <p:pRg st="8" end="8"/>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7411">
                                            <p:txEl>
                                              <p:pRg st="10" end="10"/>
                                            </p:txEl>
                                          </p:spTgt>
                                        </p:tgtEl>
                                        <p:attrNameLst>
                                          <p:attrName>style.visibility</p:attrName>
                                        </p:attrNameLst>
                                      </p:cBhvr>
                                      <p:to>
                                        <p:strVal val="visible"/>
                                      </p:to>
                                    </p:set>
                                    <p:animEffect transition="in" filter="fade">
                                      <p:cBhvr>
                                        <p:cTn id="32" dur="500"/>
                                        <p:tgtEl>
                                          <p:spTgt spid="17411">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411">
                                            <p:txEl>
                                              <p:pRg st="11" end="11"/>
                                            </p:txEl>
                                          </p:spTgt>
                                        </p:tgtEl>
                                        <p:attrNameLst>
                                          <p:attrName>style.visibility</p:attrName>
                                        </p:attrNameLst>
                                      </p:cBhvr>
                                      <p:to>
                                        <p:strVal val="visible"/>
                                      </p:to>
                                    </p:set>
                                    <p:animEffect transition="in" filter="fade">
                                      <p:cBhvr>
                                        <p:cTn id="37" dur="500"/>
                                        <p:tgtEl>
                                          <p:spTgt spid="1741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bldLvl="5"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Slide Number Placeholder 5">
            <a:extLst>
              <a:ext uri="{FF2B5EF4-FFF2-40B4-BE49-F238E27FC236}">
                <a16:creationId xmlns:a16="http://schemas.microsoft.com/office/drawing/2014/main" id="{69F954F7-7D92-A5D2-CDE3-9E8D81743B6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DCCD7DB-D381-4541-8C59-3D8094A732A2}" type="slidenum">
              <a:rPr lang="it-IT" altLang="en-US" sz="1400"/>
              <a:pPr/>
              <a:t>2</a:t>
            </a:fld>
            <a:endParaRPr lang="it-IT" altLang="en-US" sz="1400"/>
          </a:p>
        </p:txBody>
      </p:sp>
      <p:sp>
        <p:nvSpPr>
          <p:cNvPr id="3075" name="Rectangle 3">
            <a:extLst>
              <a:ext uri="{FF2B5EF4-FFF2-40B4-BE49-F238E27FC236}">
                <a16:creationId xmlns:a16="http://schemas.microsoft.com/office/drawing/2014/main" id="{F08D4616-1916-CE56-2222-51025AA9B6D5}"/>
              </a:ext>
            </a:extLst>
          </p:cNvPr>
          <p:cNvSpPr>
            <a:spLocks noGrp="1" noChangeArrowheads="1"/>
          </p:cNvSpPr>
          <p:nvPr>
            <p:ph type="body" idx="1"/>
          </p:nvPr>
        </p:nvSpPr>
        <p:spPr>
          <a:xfrm>
            <a:off x="685800" y="381000"/>
            <a:ext cx="7772400" cy="5715000"/>
          </a:xfrm>
          <a:noFill/>
        </p:spPr>
        <p:txBody>
          <a:bodyPr/>
          <a:lstStyle/>
          <a:p>
            <a:pPr marL="192088" indent="-192088" algn="just" eaLnBrk="1" hangingPunct="1">
              <a:lnSpc>
                <a:spcPct val="90000"/>
              </a:lnSpc>
              <a:buFontTx/>
              <a:buNone/>
            </a:pPr>
            <a:r>
              <a:rPr lang="en-US" altLang="en-US" sz="1800" b="1">
                <a:latin typeface="Times New Roman" panose="02020603050405020304" pitchFamily="18" charset="0"/>
              </a:rPr>
              <a:t>Profession and Fraternity</a:t>
            </a:r>
          </a:p>
          <a:p>
            <a:pPr marL="192088" indent="-192088" algn="just" eaLnBrk="1" hangingPunct="1">
              <a:lnSpc>
                <a:spcPct val="90000"/>
              </a:lnSpc>
              <a:buFontTx/>
              <a:buNone/>
            </a:pPr>
            <a:endParaRPr lang="en-US" altLang="en-US" sz="1000" b="1">
              <a:latin typeface="Times New Roman" panose="02020603050405020304" pitchFamily="18" charset="0"/>
            </a:endParaRPr>
          </a:p>
          <a:p>
            <a:pPr marL="192088" indent="-192088" algn="just" eaLnBrk="1" hangingPunct="1">
              <a:lnSpc>
                <a:spcPct val="90000"/>
              </a:lnSpc>
            </a:pPr>
            <a:r>
              <a:rPr lang="en-US" altLang="en-US" sz="1400">
                <a:latin typeface="Times New Roman" panose="02020603050405020304" pitchFamily="18" charset="0"/>
              </a:rPr>
              <a:t>The </a:t>
            </a:r>
            <a:r>
              <a:rPr lang="en-US" altLang="en-US" sz="1400" b="1" i="1">
                <a:latin typeface="Times New Roman" panose="02020603050405020304" pitchFamily="18" charset="0"/>
              </a:rPr>
              <a:t>local Fraternity</a:t>
            </a:r>
            <a:r>
              <a:rPr lang="en-US" altLang="en-US" sz="1400" i="1">
                <a:latin typeface="Times New Roman" panose="02020603050405020304" pitchFamily="18" charset="0"/>
              </a:rPr>
              <a:t> </a:t>
            </a:r>
            <a:r>
              <a:rPr lang="en-US" altLang="en-US" sz="1400" b="1" i="1">
                <a:latin typeface="Times New Roman" panose="02020603050405020304" pitchFamily="18" charset="0"/>
              </a:rPr>
              <a:t>makes the presence and the action of the Church visible in Profession</a:t>
            </a:r>
            <a:r>
              <a:rPr lang="en-US" altLang="en-US" sz="1400" i="1">
                <a:latin typeface="Times New Roman" panose="02020603050405020304" pitchFamily="18" charset="0"/>
              </a:rPr>
              <a:t>. </a:t>
            </a:r>
            <a:r>
              <a:rPr lang="en-US" altLang="en-US" sz="1400">
                <a:latin typeface="Times New Roman" panose="02020603050405020304" pitchFamily="18" charset="0"/>
              </a:rPr>
              <a:t>Therefore </a:t>
            </a:r>
            <a:r>
              <a:rPr lang="en-US" altLang="en-US" sz="1400"/>
              <a:t>«</a:t>
            </a:r>
            <a:r>
              <a:rPr lang="en-US" altLang="en-US" sz="1400" i="1">
                <a:latin typeface="Times New Roman" panose="02020603050405020304" pitchFamily="18" charset="0"/>
              </a:rPr>
              <a:t>Profession, </a:t>
            </a:r>
            <a:r>
              <a:rPr lang="en-US" altLang="en-US" sz="1400">
                <a:latin typeface="Times New Roman" panose="02020603050405020304" pitchFamily="18" charset="0"/>
              </a:rPr>
              <a:t>since by its nature is a public and ecclesial act, </a:t>
            </a:r>
            <a:r>
              <a:rPr lang="en-US" altLang="en-US" sz="1400" i="1">
                <a:latin typeface="Times New Roman" panose="02020603050405020304" pitchFamily="18" charset="0"/>
              </a:rPr>
              <a:t>must be celebrated  in the presence of the Fraternity</a:t>
            </a:r>
            <a:r>
              <a:rPr lang="en-US" altLang="en-US" sz="1400" i="1"/>
              <a:t>»</a:t>
            </a:r>
            <a:r>
              <a:rPr lang="en-US" altLang="en-US" sz="1400" i="1">
                <a:latin typeface="Times New Roman" panose="02020603050405020304" pitchFamily="18" charset="0"/>
              </a:rPr>
              <a:t> </a:t>
            </a:r>
            <a:r>
              <a:rPr lang="en-US" altLang="en-US" sz="1400">
                <a:latin typeface="Times New Roman" panose="02020603050405020304" pitchFamily="18" charset="0"/>
              </a:rPr>
              <a:t>(</a:t>
            </a:r>
            <a:r>
              <a:rPr lang="en-US" altLang="en-US" sz="1400" i="1">
                <a:latin typeface="Times New Roman" panose="02020603050405020304" pitchFamily="18" charset="0"/>
              </a:rPr>
              <a:t>Ritual</a:t>
            </a:r>
            <a:r>
              <a:rPr lang="en-US" altLang="en-US" sz="1400">
                <a:latin typeface="Times New Roman" panose="02020603050405020304" pitchFamily="18" charset="0"/>
              </a:rPr>
              <a:t>)</a:t>
            </a:r>
            <a:r>
              <a:rPr lang="en-US" altLang="en-US" sz="1400" i="1">
                <a:latin typeface="Times New Roman" panose="02020603050405020304" pitchFamily="18" charset="0"/>
              </a:rPr>
              <a:t>.</a:t>
            </a:r>
          </a:p>
          <a:p>
            <a:pPr marL="192088" indent="-192088" algn="just" eaLnBrk="1" hangingPunct="1">
              <a:lnSpc>
                <a:spcPct val="90000"/>
              </a:lnSpc>
            </a:pPr>
            <a:endParaRPr lang="en-US" altLang="en-US" sz="1000">
              <a:latin typeface="Times New Roman" panose="02020603050405020304" pitchFamily="18" charset="0"/>
            </a:endParaRPr>
          </a:p>
          <a:p>
            <a:pPr marL="192088" indent="-192088" algn="just" eaLnBrk="1" hangingPunct="1">
              <a:lnSpc>
                <a:spcPct val="90000"/>
              </a:lnSpc>
            </a:pPr>
            <a:r>
              <a:rPr lang="en-US" altLang="en-US" sz="1400" b="1">
                <a:latin typeface="Times New Roman" panose="02020603050405020304" pitchFamily="18" charset="0"/>
              </a:rPr>
              <a:t>Profession is pronounced before the assembled Fraternity</a:t>
            </a:r>
            <a:r>
              <a:rPr lang="en-US" altLang="en-US" sz="1400">
                <a:latin typeface="Times New Roman" panose="02020603050405020304" pitchFamily="18" charset="0"/>
              </a:rPr>
              <a:t> which </a:t>
            </a:r>
            <a:r>
              <a:rPr lang="en-US" altLang="en-US" sz="1400" b="1">
                <a:latin typeface="Times New Roman" panose="02020603050405020304" pitchFamily="18" charset="0"/>
              </a:rPr>
              <a:t>receives </a:t>
            </a:r>
            <a:r>
              <a:rPr lang="en-US" altLang="en-US" sz="1400">
                <a:latin typeface="Times New Roman" panose="02020603050405020304" pitchFamily="18" charset="0"/>
              </a:rPr>
              <a:t>the request of the candidates. In fact, Profession is a gift of the Father who donates new members to the Fraternity.</a:t>
            </a:r>
          </a:p>
          <a:p>
            <a:pPr marL="192088" indent="-192088" algn="just" eaLnBrk="1" hangingPunct="1">
              <a:lnSpc>
                <a:spcPct val="90000"/>
              </a:lnSpc>
            </a:pPr>
            <a:endParaRPr lang="en-US" altLang="en-US" sz="1000">
              <a:latin typeface="Times New Roman" panose="02020603050405020304" pitchFamily="18" charset="0"/>
            </a:endParaRPr>
          </a:p>
          <a:p>
            <a:pPr marL="192088" indent="-192088" algn="just" eaLnBrk="1" hangingPunct="1">
              <a:lnSpc>
                <a:spcPct val="90000"/>
              </a:lnSpc>
            </a:pPr>
            <a:r>
              <a:rPr lang="en-US" altLang="en-US" sz="1400" b="1">
                <a:latin typeface="Times New Roman" panose="02020603050405020304" pitchFamily="18" charset="0"/>
              </a:rPr>
              <a:t>Profession produces</a:t>
            </a:r>
            <a:r>
              <a:rPr lang="en-US" altLang="en-US" sz="1400">
                <a:latin typeface="Times New Roman" panose="02020603050405020304" pitchFamily="18" charset="0"/>
              </a:rPr>
              <a:t> the </a:t>
            </a:r>
            <a:r>
              <a:rPr lang="en-US" altLang="en-US" sz="1400"/>
              <a:t>«</a:t>
            </a:r>
            <a:r>
              <a:rPr lang="en-US" altLang="en-US" sz="1400" b="1">
                <a:latin typeface="Times New Roman" panose="02020603050405020304" pitchFamily="18" charset="0"/>
              </a:rPr>
              <a:t>incorporation in the Secular Franciscan Order</a:t>
            </a:r>
            <a:r>
              <a:rPr lang="en-US" altLang="en-US" sz="1400"/>
              <a:t>»</a:t>
            </a:r>
            <a:r>
              <a:rPr lang="en-US" altLang="en-US" sz="1400">
                <a:latin typeface="Times New Roman" panose="02020603050405020304" pitchFamily="18" charset="0"/>
              </a:rPr>
              <a:t>; it implies the vital insertion in a family, the Franciscan one, with all the consequences deriving from the fact of belonging to the same spiritual family. </a:t>
            </a:r>
          </a:p>
          <a:p>
            <a:pPr marL="192088" indent="-192088" algn="just" eaLnBrk="1" hangingPunct="1">
              <a:lnSpc>
                <a:spcPct val="90000"/>
              </a:lnSpc>
              <a:buFontTx/>
              <a:buNone/>
            </a:pPr>
            <a:endParaRPr lang="en-US" altLang="en-US" sz="1600">
              <a:latin typeface="Times New Roman" panose="02020603050405020304" pitchFamily="18" charset="0"/>
            </a:endParaRPr>
          </a:p>
          <a:p>
            <a:pPr marL="192088" indent="-192088" algn="just" eaLnBrk="1" hangingPunct="1">
              <a:lnSpc>
                <a:spcPct val="90000"/>
              </a:lnSpc>
              <a:buFontTx/>
              <a:buNone/>
            </a:pPr>
            <a:r>
              <a:rPr lang="en-US" altLang="en-US" sz="1600">
                <a:latin typeface="Times New Roman" panose="02020603050405020304" pitchFamily="18" charset="0"/>
              </a:rPr>
              <a:t>The Ritual clearly defines</a:t>
            </a:r>
          </a:p>
          <a:p>
            <a:pPr marL="192088" indent="-192088" algn="just" eaLnBrk="1" hangingPunct="1">
              <a:lnSpc>
                <a:spcPct val="90000"/>
              </a:lnSpc>
              <a:buFontTx/>
              <a:buNone/>
            </a:pPr>
            <a:endParaRPr lang="en-US" altLang="en-US" sz="1000">
              <a:latin typeface="Times New Roman" panose="02020603050405020304" pitchFamily="18" charset="0"/>
            </a:endParaRPr>
          </a:p>
          <a:p>
            <a:pPr marL="192088" indent="-192088" algn="just" eaLnBrk="1" hangingPunct="1">
              <a:lnSpc>
                <a:spcPct val="90000"/>
              </a:lnSpc>
            </a:pPr>
            <a:r>
              <a:rPr lang="en-US" altLang="en-US" sz="1400">
                <a:latin typeface="Times New Roman" panose="02020603050405020304" pitchFamily="18" charset="0"/>
              </a:rPr>
              <a:t>The </a:t>
            </a:r>
            <a:r>
              <a:rPr lang="en-US" altLang="en-US" sz="1400" i="1">
                <a:latin typeface="Times New Roman" panose="02020603050405020304" pitchFamily="18" charset="0"/>
              </a:rPr>
              <a:t>liturgical</a:t>
            </a:r>
            <a:r>
              <a:rPr lang="en-US" altLang="en-US" sz="1400">
                <a:latin typeface="Times New Roman" panose="02020603050405020304" pitchFamily="18" charset="0"/>
              </a:rPr>
              <a:t> </a:t>
            </a:r>
            <a:r>
              <a:rPr lang="en-US" altLang="en-US" sz="1400" i="1">
                <a:latin typeface="Times New Roman" panose="02020603050405020304" pitchFamily="18" charset="0"/>
              </a:rPr>
              <a:t>foundation </a:t>
            </a:r>
            <a:r>
              <a:rPr lang="en-US" altLang="en-US" sz="1400">
                <a:latin typeface="Times New Roman" panose="02020603050405020304" pitchFamily="18" charset="0"/>
              </a:rPr>
              <a:t>of the Fraternity, which founds itself in </a:t>
            </a:r>
            <a:r>
              <a:rPr lang="en-US" altLang="en-US" sz="1400" b="1">
                <a:latin typeface="Times New Roman" panose="02020603050405020304" pitchFamily="18" charset="0"/>
              </a:rPr>
              <a:t>reciprocity.</a:t>
            </a:r>
            <a:endParaRPr lang="en-US" altLang="en-US" sz="1400">
              <a:latin typeface="Times New Roman" panose="02020603050405020304" pitchFamily="18" charset="0"/>
            </a:endParaRPr>
          </a:p>
          <a:p>
            <a:pPr marL="192088" indent="-192088" algn="just" eaLnBrk="1" hangingPunct="1">
              <a:lnSpc>
                <a:spcPct val="90000"/>
              </a:lnSpc>
              <a:buFontTx/>
              <a:buNone/>
            </a:pPr>
            <a:r>
              <a:rPr lang="en-US" altLang="en-US" sz="1400">
                <a:latin typeface="Times New Roman" panose="02020603050405020304" pitchFamily="18" charset="0"/>
              </a:rPr>
              <a:t>	Profession establishes a </a:t>
            </a:r>
            <a:r>
              <a:rPr lang="en-US" altLang="en-US" sz="1400" b="1">
                <a:latin typeface="Times New Roman" panose="02020603050405020304" pitchFamily="18" charset="0"/>
              </a:rPr>
              <a:t>covenant with the brothers and the sisters</a:t>
            </a:r>
            <a:r>
              <a:rPr lang="en-US" altLang="en-US" sz="1400">
                <a:latin typeface="Times New Roman" panose="02020603050405020304" pitchFamily="18" charset="0"/>
              </a:rPr>
              <a:t>, that we should never fail to honour. The </a:t>
            </a:r>
            <a:r>
              <a:rPr lang="en-US" altLang="en-US" sz="1400" b="1">
                <a:latin typeface="Times New Roman" panose="02020603050405020304" pitchFamily="18" charset="0"/>
              </a:rPr>
              <a:t>sacrality of Profession</a:t>
            </a:r>
            <a:r>
              <a:rPr lang="en-US" altLang="en-US" sz="1400">
                <a:latin typeface="Times New Roman" panose="02020603050405020304" pitchFamily="18" charset="0"/>
              </a:rPr>
              <a:t>, by which we engage in a </a:t>
            </a:r>
            <a:r>
              <a:rPr lang="en-US" altLang="en-US" sz="1400" b="1">
                <a:latin typeface="Times New Roman" panose="02020603050405020304" pitchFamily="18" charset="0"/>
              </a:rPr>
              <a:t>perpetual commitment with God</a:t>
            </a:r>
            <a:r>
              <a:rPr lang="en-US" altLang="en-US" sz="1400">
                <a:latin typeface="Times New Roman" panose="02020603050405020304" pitchFamily="18" charset="0"/>
              </a:rPr>
              <a:t> (</a:t>
            </a:r>
            <a:r>
              <a:rPr lang="en-US" altLang="en-US" sz="1400" i="1">
                <a:latin typeface="Times New Roman" panose="02020603050405020304" pitchFamily="18" charset="0"/>
              </a:rPr>
              <a:t>Rule</a:t>
            </a:r>
            <a:r>
              <a:rPr lang="en-US" altLang="en-US" sz="1400">
                <a:latin typeface="Times New Roman" panose="02020603050405020304" pitchFamily="18" charset="0"/>
              </a:rPr>
              <a:t> 2; </a:t>
            </a:r>
            <a:r>
              <a:rPr lang="en-US" altLang="en-US" sz="1400" i="1">
                <a:latin typeface="Times New Roman" panose="02020603050405020304" pitchFamily="18" charset="0"/>
              </a:rPr>
              <a:t>Const</a:t>
            </a:r>
            <a:r>
              <a:rPr lang="en-US" altLang="en-US" sz="1400">
                <a:latin typeface="Times New Roman" panose="02020603050405020304" pitchFamily="18" charset="0"/>
              </a:rPr>
              <a:t> 42,2), carries with itself </a:t>
            </a:r>
            <a:r>
              <a:rPr lang="en-US" altLang="en-US" sz="1400" b="1">
                <a:latin typeface="Times New Roman" panose="02020603050405020304" pitchFamily="18" charset="0"/>
              </a:rPr>
              <a:t>fraternal obligations</a:t>
            </a:r>
            <a:r>
              <a:rPr lang="en-US" altLang="en-US" sz="1400">
                <a:latin typeface="Times New Roman" panose="02020603050405020304" pitchFamily="18" charset="0"/>
              </a:rPr>
              <a:t> to be understood and lived in the light of the same </a:t>
            </a:r>
            <a:r>
              <a:rPr lang="en-US" altLang="en-US" sz="1400"/>
              <a:t>«</a:t>
            </a:r>
            <a:r>
              <a:rPr lang="en-US" altLang="en-US" sz="1400">
                <a:latin typeface="Times New Roman" panose="02020603050405020304" pitchFamily="18" charset="0"/>
              </a:rPr>
              <a:t>sworn covenant</a:t>
            </a:r>
            <a:r>
              <a:rPr lang="en-US" altLang="en-US" sz="1400"/>
              <a:t>»</a:t>
            </a:r>
            <a:r>
              <a:rPr lang="en-US" altLang="en-US" sz="1400">
                <a:latin typeface="Times New Roman" panose="02020603050405020304" pitchFamily="18" charset="0"/>
              </a:rPr>
              <a:t> with God.</a:t>
            </a:r>
          </a:p>
          <a:p>
            <a:pPr marL="192088" indent="-192088" algn="just" eaLnBrk="1" hangingPunct="1">
              <a:lnSpc>
                <a:spcPct val="90000"/>
              </a:lnSpc>
            </a:pPr>
            <a:endParaRPr lang="en-US" altLang="en-US" sz="1000">
              <a:latin typeface="Times New Roman" panose="02020603050405020304" pitchFamily="18" charset="0"/>
            </a:endParaRPr>
          </a:p>
          <a:p>
            <a:pPr marL="192088" indent="-192088" algn="just" eaLnBrk="1" hangingPunct="1">
              <a:lnSpc>
                <a:spcPct val="90000"/>
              </a:lnSpc>
            </a:pPr>
            <a:r>
              <a:rPr lang="en-US" altLang="en-US" sz="1400">
                <a:latin typeface="Times New Roman" panose="02020603050405020304" pitchFamily="18" charset="0"/>
              </a:rPr>
              <a:t>The </a:t>
            </a:r>
            <a:r>
              <a:rPr lang="en-US" altLang="en-US" sz="1400" i="1">
                <a:latin typeface="Times New Roman" panose="02020603050405020304" pitchFamily="18" charset="0"/>
              </a:rPr>
              <a:t>liturgical</a:t>
            </a:r>
            <a:r>
              <a:rPr lang="en-US" altLang="en-US" sz="1400">
                <a:latin typeface="Times New Roman" panose="02020603050405020304" pitchFamily="18" charset="0"/>
              </a:rPr>
              <a:t> </a:t>
            </a:r>
            <a:r>
              <a:rPr lang="en-US" altLang="en-US" sz="1400" i="1">
                <a:latin typeface="Times New Roman" panose="02020603050405020304" pitchFamily="18" charset="0"/>
              </a:rPr>
              <a:t>foundation </a:t>
            </a:r>
            <a:r>
              <a:rPr lang="en-US" altLang="en-US" sz="1400">
                <a:latin typeface="Times New Roman" panose="02020603050405020304" pitchFamily="18" charset="0"/>
              </a:rPr>
              <a:t>of the </a:t>
            </a:r>
            <a:r>
              <a:rPr lang="en-US" altLang="en-US" sz="1400" b="1">
                <a:latin typeface="Times New Roman" panose="02020603050405020304" pitchFamily="18" charset="0"/>
              </a:rPr>
              <a:t>incorporation</a:t>
            </a:r>
            <a:r>
              <a:rPr lang="en-US" altLang="en-US" sz="1400">
                <a:latin typeface="Times New Roman" panose="02020603050405020304" pitchFamily="18" charset="0"/>
              </a:rPr>
              <a:t> (</a:t>
            </a:r>
            <a:r>
              <a:rPr lang="en-US" altLang="en-US" sz="1400" b="1">
                <a:latin typeface="Times New Roman" panose="02020603050405020304" pitchFamily="18" charset="0"/>
              </a:rPr>
              <a:t>belonging)</a:t>
            </a:r>
            <a:r>
              <a:rPr lang="en-US" altLang="en-US" sz="1400">
                <a:latin typeface="Times New Roman" panose="02020603050405020304" pitchFamily="18" charset="0"/>
              </a:rPr>
              <a:t> </a:t>
            </a:r>
            <a:r>
              <a:rPr lang="en-US" altLang="en-US" sz="1400" b="1">
                <a:latin typeface="Times New Roman" panose="02020603050405020304" pitchFamily="18" charset="0"/>
              </a:rPr>
              <a:t>to the Secular Franciscan Order.</a:t>
            </a:r>
            <a:endParaRPr lang="en-US" altLang="en-US" sz="1400">
              <a:latin typeface="Times New Roman" panose="02020603050405020304" pitchFamily="18" charset="0"/>
            </a:endParaRPr>
          </a:p>
          <a:p>
            <a:pPr marL="192088" indent="-192088" algn="just" eaLnBrk="1" hangingPunct="1">
              <a:lnSpc>
                <a:spcPct val="90000"/>
              </a:lnSpc>
              <a:buFontTx/>
              <a:buNone/>
            </a:pPr>
            <a:r>
              <a:rPr lang="en-US" altLang="en-US" sz="1400">
                <a:latin typeface="Times New Roman" panose="02020603050405020304" pitchFamily="18" charset="0"/>
              </a:rPr>
              <a:t>	The incorporation implies the </a:t>
            </a:r>
            <a:r>
              <a:rPr lang="en-US" altLang="en-US" sz="1400" b="1">
                <a:latin typeface="Times New Roman" panose="02020603050405020304" pitchFamily="18" charset="0"/>
              </a:rPr>
              <a:t>transformation of several individual realities into only one </a:t>
            </a:r>
            <a:r>
              <a:rPr lang="en-US" altLang="en-US" sz="1400">
                <a:latin typeface="Times New Roman" panose="02020603050405020304" pitchFamily="18" charset="0"/>
              </a:rPr>
              <a:t>through a process of absorption and assimilation. Concept of </a:t>
            </a:r>
            <a:r>
              <a:rPr lang="en-US" altLang="en-US" sz="1400"/>
              <a:t>“</a:t>
            </a:r>
            <a:r>
              <a:rPr lang="en-US" altLang="en-US" sz="1400">
                <a:latin typeface="Times New Roman" panose="02020603050405020304" pitchFamily="18" charset="0"/>
              </a:rPr>
              <a:t>re-founding</a:t>
            </a:r>
            <a:r>
              <a:rPr lang="en-US" altLang="en-US" sz="1400"/>
              <a:t>”</a:t>
            </a:r>
            <a:r>
              <a:rPr lang="en-US" altLang="en-US" sz="1400">
                <a:latin typeface="Times New Roman" panose="02020603050405020304" pitchFamily="18" charset="0"/>
              </a:rPr>
              <a:t> of the Fraternity.</a:t>
            </a:r>
          </a:p>
          <a:p>
            <a:pPr marL="192088" indent="-192088" algn="just" eaLnBrk="1" hangingPunct="1">
              <a:lnSpc>
                <a:spcPct val="90000"/>
              </a:lnSpc>
              <a:buFontTx/>
              <a:buNone/>
            </a:pPr>
            <a:r>
              <a:rPr lang="en-US" altLang="en-US" sz="1400">
                <a:latin typeface="Times New Roman" panose="02020603050405020304" pitchFamily="18" charset="0"/>
              </a:rPr>
              <a:t>	The minister addresses the new members, saying of the Fraternity: </a:t>
            </a:r>
            <a:r>
              <a:rPr lang="en-US" altLang="en-US" sz="1400"/>
              <a:t>«</a:t>
            </a:r>
            <a:r>
              <a:rPr lang="en-US" altLang="en-US" sz="1400">
                <a:latin typeface="Times New Roman" panose="02020603050405020304" pitchFamily="18" charset="0"/>
              </a:rPr>
              <a:t>strengthen our Fraternity in numbers and in </a:t>
            </a:r>
            <a:r>
              <a:rPr lang="en-US" altLang="en-US" sz="1400" i="1">
                <a:latin typeface="Times New Roman" panose="02020603050405020304" pitchFamily="18" charset="0"/>
              </a:rPr>
              <a:t>virtue by your presence and communion</a:t>
            </a:r>
            <a:r>
              <a:rPr lang="en-US" altLang="en-US" sz="1400"/>
              <a:t>»</a:t>
            </a:r>
            <a:r>
              <a:rPr lang="en-US" altLang="en-US" sz="1400">
                <a:latin typeface="Times New Roman" panose="02020603050405020304" pitchFamily="18" charset="0"/>
              </a:rPr>
              <a:t> (</a:t>
            </a:r>
            <a:r>
              <a:rPr lang="en-US" altLang="en-US" sz="1400" i="1">
                <a:latin typeface="Times New Roman" panose="02020603050405020304" pitchFamily="18" charset="0"/>
              </a:rPr>
              <a:t>Ritual</a:t>
            </a:r>
            <a:r>
              <a:rPr lang="en-US" altLang="en-US" sz="1400">
                <a:latin typeface="Times New Roman" panose="02020603050405020304" pitchFamily="18" charset="0"/>
              </a:rPr>
              <a:t> I,16).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dissolve">
                                      <p:cBhvr>
                                        <p:cTn id="7" dur="500"/>
                                        <p:tgtEl>
                                          <p:spTgt spid="30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dissolve">
                                      <p:cBhvr>
                                        <p:cTn id="12" dur="500"/>
                                        <p:tgtEl>
                                          <p:spTgt spid="307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075">
                                            <p:txEl>
                                              <p:pRg st="4" end="4"/>
                                            </p:txEl>
                                          </p:spTgt>
                                        </p:tgtEl>
                                        <p:attrNameLst>
                                          <p:attrName>style.visibility</p:attrName>
                                        </p:attrNameLst>
                                      </p:cBhvr>
                                      <p:to>
                                        <p:strVal val="visible"/>
                                      </p:to>
                                    </p:set>
                                    <p:animEffect transition="in" filter="dissolve">
                                      <p:cBhvr>
                                        <p:cTn id="17" dur="500"/>
                                        <p:tgtEl>
                                          <p:spTgt spid="3075">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075">
                                            <p:txEl>
                                              <p:pRg st="6" end="6"/>
                                            </p:txEl>
                                          </p:spTgt>
                                        </p:tgtEl>
                                        <p:attrNameLst>
                                          <p:attrName>style.visibility</p:attrName>
                                        </p:attrNameLst>
                                      </p:cBhvr>
                                      <p:to>
                                        <p:strVal val="visible"/>
                                      </p:to>
                                    </p:set>
                                    <p:animEffect transition="in" filter="dissolve">
                                      <p:cBhvr>
                                        <p:cTn id="22" dur="500"/>
                                        <p:tgtEl>
                                          <p:spTgt spid="3075">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075">
                                            <p:txEl>
                                              <p:pRg st="8" end="8"/>
                                            </p:txEl>
                                          </p:spTgt>
                                        </p:tgtEl>
                                        <p:attrNameLst>
                                          <p:attrName>style.visibility</p:attrName>
                                        </p:attrNameLst>
                                      </p:cBhvr>
                                      <p:to>
                                        <p:strVal val="visible"/>
                                      </p:to>
                                    </p:set>
                                    <p:animEffect transition="in" filter="dissolve">
                                      <p:cBhvr>
                                        <p:cTn id="27" dur="500"/>
                                        <p:tgtEl>
                                          <p:spTgt spid="3075">
                                            <p:txEl>
                                              <p:pRg st="8" end="8"/>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075">
                                            <p:txEl>
                                              <p:pRg st="10" end="10"/>
                                            </p:txEl>
                                          </p:spTgt>
                                        </p:tgtEl>
                                        <p:attrNameLst>
                                          <p:attrName>style.visibility</p:attrName>
                                        </p:attrNameLst>
                                      </p:cBhvr>
                                      <p:to>
                                        <p:strVal val="visible"/>
                                      </p:to>
                                    </p:set>
                                    <p:animEffect transition="in" filter="dissolve">
                                      <p:cBhvr>
                                        <p:cTn id="32" dur="500"/>
                                        <p:tgtEl>
                                          <p:spTgt spid="3075">
                                            <p:txEl>
                                              <p:pRg st="10" end="1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075">
                                            <p:txEl>
                                              <p:pRg st="11" end="11"/>
                                            </p:txEl>
                                          </p:spTgt>
                                        </p:tgtEl>
                                        <p:attrNameLst>
                                          <p:attrName>style.visibility</p:attrName>
                                        </p:attrNameLst>
                                      </p:cBhvr>
                                      <p:to>
                                        <p:strVal val="visible"/>
                                      </p:to>
                                    </p:set>
                                    <p:animEffect transition="in" filter="dissolve">
                                      <p:cBhvr>
                                        <p:cTn id="37" dur="500"/>
                                        <p:tgtEl>
                                          <p:spTgt spid="3075">
                                            <p:txEl>
                                              <p:pRg st="11" end="11"/>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075">
                                            <p:txEl>
                                              <p:pRg st="13" end="13"/>
                                            </p:txEl>
                                          </p:spTgt>
                                        </p:tgtEl>
                                        <p:attrNameLst>
                                          <p:attrName>style.visibility</p:attrName>
                                        </p:attrNameLst>
                                      </p:cBhvr>
                                      <p:to>
                                        <p:strVal val="visible"/>
                                      </p:to>
                                    </p:set>
                                    <p:animEffect transition="in" filter="dissolve">
                                      <p:cBhvr>
                                        <p:cTn id="42" dur="500"/>
                                        <p:tgtEl>
                                          <p:spTgt spid="3075">
                                            <p:txEl>
                                              <p:pRg st="13" end="13"/>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075">
                                            <p:txEl>
                                              <p:pRg st="14" end="14"/>
                                            </p:txEl>
                                          </p:spTgt>
                                        </p:tgtEl>
                                        <p:attrNameLst>
                                          <p:attrName>style.visibility</p:attrName>
                                        </p:attrNameLst>
                                      </p:cBhvr>
                                      <p:to>
                                        <p:strVal val="visible"/>
                                      </p:to>
                                    </p:set>
                                    <p:animEffect transition="in" filter="dissolve">
                                      <p:cBhvr>
                                        <p:cTn id="47" dur="500"/>
                                        <p:tgtEl>
                                          <p:spTgt spid="3075">
                                            <p:txEl>
                                              <p:pRg st="14" end="14"/>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075">
                                            <p:txEl>
                                              <p:pRg st="15" end="15"/>
                                            </p:txEl>
                                          </p:spTgt>
                                        </p:tgtEl>
                                        <p:attrNameLst>
                                          <p:attrName>style.visibility</p:attrName>
                                        </p:attrNameLst>
                                      </p:cBhvr>
                                      <p:to>
                                        <p:strVal val="visible"/>
                                      </p:to>
                                    </p:set>
                                    <p:animEffect transition="in" filter="dissolve">
                                      <p:cBhvr>
                                        <p:cTn id="52" dur="500"/>
                                        <p:tgtEl>
                                          <p:spTgt spid="307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bldLvl="5"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Slide Number Placeholder 5">
            <a:extLst>
              <a:ext uri="{FF2B5EF4-FFF2-40B4-BE49-F238E27FC236}">
                <a16:creationId xmlns:a16="http://schemas.microsoft.com/office/drawing/2014/main" id="{5B82C1C0-B488-6E46-C9DD-593EB504634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2F2F00E-793B-4392-B901-890C050A60B9}" type="slidenum">
              <a:rPr lang="it-IT" altLang="en-US" sz="1400"/>
              <a:pPr/>
              <a:t>3</a:t>
            </a:fld>
            <a:endParaRPr lang="it-IT" altLang="en-US" sz="1400"/>
          </a:p>
        </p:txBody>
      </p:sp>
      <p:sp>
        <p:nvSpPr>
          <p:cNvPr id="4099" name="Rectangle 3">
            <a:extLst>
              <a:ext uri="{FF2B5EF4-FFF2-40B4-BE49-F238E27FC236}">
                <a16:creationId xmlns:a16="http://schemas.microsoft.com/office/drawing/2014/main" id="{1DE1CE3E-E6BA-057C-C5BF-D1814E11435C}"/>
              </a:ext>
            </a:extLst>
          </p:cNvPr>
          <p:cNvSpPr>
            <a:spLocks noGrp="1" noChangeArrowheads="1"/>
          </p:cNvSpPr>
          <p:nvPr>
            <p:ph type="body" idx="1"/>
          </p:nvPr>
        </p:nvSpPr>
        <p:spPr>
          <a:xfrm>
            <a:off x="685800" y="381000"/>
            <a:ext cx="7772400" cy="5867400"/>
          </a:xfrm>
          <a:noFill/>
        </p:spPr>
        <p:txBody>
          <a:bodyPr/>
          <a:lstStyle/>
          <a:p>
            <a:pPr marL="0" indent="0" eaLnBrk="1" hangingPunct="1">
              <a:lnSpc>
                <a:spcPct val="90000"/>
              </a:lnSpc>
              <a:buFontTx/>
              <a:buNone/>
            </a:pPr>
            <a:r>
              <a:rPr lang="en-US" altLang="en-US" sz="1800" b="1">
                <a:latin typeface="Times New Roman" panose="02020603050405020304" pitchFamily="18" charset="0"/>
              </a:rPr>
              <a:t>The ministries in the celebration of Profession</a:t>
            </a:r>
          </a:p>
          <a:p>
            <a:pPr marL="0" indent="0" eaLnBrk="1" hangingPunct="1">
              <a:lnSpc>
                <a:spcPct val="90000"/>
              </a:lnSpc>
              <a:buFontTx/>
              <a:buNone/>
            </a:pPr>
            <a:r>
              <a:rPr lang="en-US" altLang="en-US" sz="1400">
                <a:latin typeface="Times New Roman" panose="02020603050405020304" pitchFamily="18" charset="0"/>
              </a:rPr>
              <a:t>Ministries, exercised by those who take part in the liturgical assembly</a:t>
            </a:r>
          </a:p>
          <a:p>
            <a:pPr marL="0" indent="0" eaLnBrk="1" hangingPunct="1">
              <a:lnSpc>
                <a:spcPct val="90000"/>
              </a:lnSpc>
              <a:buFontTx/>
              <a:buNone/>
            </a:pPr>
            <a:endParaRPr lang="en-US" altLang="en-US" sz="1000" i="1">
              <a:latin typeface="Times New Roman" panose="02020603050405020304" pitchFamily="18" charset="0"/>
            </a:endParaRPr>
          </a:p>
          <a:p>
            <a:pPr marL="0" indent="0" eaLnBrk="1" hangingPunct="1">
              <a:lnSpc>
                <a:spcPct val="90000"/>
              </a:lnSpc>
              <a:buFontTx/>
              <a:buNone/>
            </a:pPr>
            <a:r>
              <a:rPr lang="en-US" altLang="en-US" sz="1400" i="1" u="sng">
                <a:latin typeface="Times New Roman" panose="02020603050405020304" pitchFamily="18" charset="0"/>
              </a:rPr>
              <a:t>Candidates</a:t>
            </a:r>
            <a:endParaRPr lang="en-US" altLang="en-US" sz="1400" i="1">
              <a:latin typeface="Times New Roman" panose="02020603050405020304" pitchFamily="18" charset="0"/>
            </a:endParaRPr>
          </a:p>
          <a:p>
            <a:pPr marL="0" indent="0" eaLnBrk="1" hangingPunct="1">
              <a:lnSpc>
                <a:spcPct val="90000"/>
              </a:lnSpc>
              <a:buFontTx/>
              <a:buNone/>
            </a:pPr>
            <a:r>
              <a:rPr lang="en-US" altLang="en-US" sz="1400">
                <a:latin typeface="Times New Roman" panose="02020603050405020304" pitchFamily="18" charset="0"/>
              </a:rPr>
              <a:t>The </a:t>
            </a:r>
            <a:r>
              <a:rPr lang="en-US" altLang="en-US" sz="1400" b="1">
                <a:latin typeface="Times New Roman" panose="02020603050405020304" pitchFamily="18" charset="0"/>
              </a:rPr>
              <a:t>Profession is a priestly act</a:t>
            </a:r>
            <a:r>
              <a:rPr lang="en-US" altLang="en-US" sz="1400">
                <a:latin typeface="Times New Roman" panose="02020603050405020304" pitchFamily="18" charset="0"/>
              </a:rPr>
              <a:t>, proper of those who,  by virtue of Baptism, have already been inserted in the Church, a Priestly Body, and have been conformed to Christ, priest, king and prophet.</a:t>
            </a:r>
          </a:p>
          <a:p>
            <a:pPr marL="0" indent="0" algn="just" eaLnBrk="1" hangingPunct="1">
              <a:lnSpc>
                <a:spcPct val="90000"/>
              </a:lnSpc>
              <a:buFontTx/>
              <a:buNone/>
            </a:pPr>
            <a:r>
              <a:rPr lang="en-US" altLang="en-US" sz="1400">
                <a:latin typeface="Times New Roman" panose="02020603050405020304" pitchFamily="18" charset="0"/>
              </a:rPr>
              <a:t>Relationship of intrinsic connection between the same salvation events Baptism-Confirmation-Profession, whereby Baptism and Confirmation constitute the fundamental and ineliminable requirements for the existence of the Profession: </a:t>
            </a:r>
            <a:r>
              <a:rPr lang="en-US" altLang="en-US" sz="1400"/>
              <a:t>«</a:t>
            </a:r>
            <a:r>
              <a:rPr lang="en-GB" altLang="en-US" sz="1400">
                <a:latin typeface="Times New Roman" panose="02020603050405020304" pitchFamily="18" charset="0"/>
              </a:rPr>
              <a:t>You have been made members of the People of God by your Baptism</a:t>
            </a:r>
            <a:r>
              <a:rPr lang="en-US" altLang="en-US" sz="1400">
                <a:latin typeface="Times New Roman" panose="02020603050405020304" pitchFamily="18" charset="0"/>
              </a:rPr>
              <a:t> </a:t>
            </a:r>
            <a:r>
              <a:rPr lang="en-GB" altLang="en-US" sz="1400">
                <a:latin typeface="Times New Roman" panose="02020603050405020304" pitchFamily="18" charset="0"/>
              </a:rPr>
              <a:t>and </a:t>
            </a:r>
            <a:r>
              <a:rPr lang="en-GB" altLang="en-US" sz="1400" i="1">
                <a:latin typeface="Times New Roman" panose="02020603050405020304" pitchFamily="18" charset="0"/>
              </a:rPr>
              <a:t>strengthened in Confirmation by the new gift of the Spirit</a:t>
            </a:r>
            <a:r>
              <a:rPr lang="en-US" altLang="en-US" sz="1400" i="1">
                <a:latin typeface="Times New Roman" panose="02020603050405020304" pitchFamily="18" charset="0"/>
              </a:rPr>
              <a:t>, </a:t>
            </a:r>
            <a:r>
              <a:rPr lang="en-GB" altLang="en-US" sz="1400">
                <a:latin typeface="Times New Roman" panose="02020603050405020304" pitchFamily="18" charset="0"/>
              </a:rPr>
              <a:t>in order to proclaim Christ by your life and your words</a:t>
            </a:r>
            <a:r>
              <a:rPr lang="en-US" altLang="en-US" sz="1400">
                <a:latin typeface="Times New Roman" panose="02020603050405020304" pitchFamily="18" charset="0"/>
              </a:rPr>
              <a:t>. </a:t>
            </a:r>
            <a:r>
              <a:rPr lang="en-GB" altLang="en-US" sz="1400">
                <a:latin typeface="Times New Roman" panose="02020603050405020304" pitchFamily="18" charset="0"/>
              </a:rPr>
              <a:t>Do you wish to bind yourself more closely to the Church?</a:t>
            </a:r>
            <a:r>
              <a:rPr lang="en-US" altLang="en-US" sz="1400">
                <a:latin typeface="Times New Roman" panose="02020603050405020304" pitchFamily="18" charset="0"/>
              </a:rPr>
              <a:t>...</a:t>
            </a:r>
            <a:r>
              <a:rPr lang="en-US" altLang="en-US" sz="1400"/>
              <a:t>»</a:t>
            </a:r>
            <a:r>
              <a:rPr lang="en-US" altLang="en-US" sz="1400">
                <a:latin typeface="Times New Roman" panose="02020603050405020304" pitchFamily="18" charset="0"/>
              </a:rPr>
              <a:t> (</a:t>
            </a:r>
            <a:r>
              <a:rPr lang="en-US" altLang="en-US" sz="1400" i="1">
                <a:latin typeface="Times New Roman" panose="02020603050405020304" pitchFamily="18" charset="0"/>
              </a:rPr>
              <a:t>Ritual</a:t>
            </a:r>
            <a:r>
              <a:rPr lang="en-US" altLang="en-US" sz="1400">
                <a:latin typeface="Times New Roman" panose="02020603050405020304" pitchFamily="18" charset="0"/>
              </a:rPr>
              <a:t>).</a:t>
            </a:r>
          </a:p>
          <a:p>
            <a:pPr marL="0" indent="0" algn="just" eaLnBrk="1" hangingPunct="1">
              <a:lnSpc>
                <a:spcPct val="90000"/>
              </a:lnSpc>
              <a:buFontTx/>
              <a:buNone/>
            </a:pPr>
            <a:endParaRPr lang="en-US" altLang="en-US" sz="1000" i="1">
              <a:latin typeface="Times New Roman" panose="02020603050405020304" pitchFamily="18" charset="0"/>
            </a:endParaRPr>
          </a:p>
          <a:p>
            <a:pPr marL="0" indent="0" algn="just" eaLnBrk="1" hangingPunct="1">
              <a:lnSpc>
                <a:spcPct val="90000"/>
              </a:lnSpc>
              <a:buFontTx/>
              <a:buNone/>
            </a:pPr>
            <a:r>
              <a:rPr lang="en-US" altLang="en-US" sz="1400" i="1" u="sng">
                <a:latin typeface="Times New Roman" panose="02020603050405020304" pitchFamily="18" charset="0"/>
              </a:rPr>
              <a:t>The Minister of the Fraternity</a:t>
            </a:r>
            <a:endParaRPr lang="en-US" altLang="en-US" sz="1400" i="1">
              <a:latin typeface="Times New Roman" panose="02020603050405020304" pitchFamily="18" charset="0"/>
            </a:endParaRPr>
          </a:p>
          <a:p>
            <a:pPr marL="0" indent="0" algn="just" eaLnBrk="1" hangingPunct="1">
              <a:lnSpc>
                <a:spcPct val="90000"/>
              </a:lnSpc>
              <a:buFontTx/>
              <a:buNone/>
            </a:pPr>
            <a:r>
              <a:rPr lang="en-US" altLang="en-US" sz="1400"/>
              <a:t>«</a:t>
            </a:r>
            <a:r>
              <a:rPr lang="en-US" altLang="en-US" sz="1400" b="1">
                <a:latin typeface="Times New Roman" panose="02020603050405020304" pitchFamily="18" charset="0"/>
              </a:rPr>
              <a:t>The promise of evangelical life is received by the Minister</a:t>
            </a:r>
            <a:r>
              <a:rPr lang="en-US" altLang="en-US" sz="1400">
                <a:latin typeface="Times New Roman" panose="02020603050405020304" pitchFamily="18" charset="0"/>
              </a:rPr>
              <a:t>, </a:t>
            </a:r>
            <a:r>
              <a:rPr lang="en-US" altLang="en-US" sz="1400" i="1">
                <a:latin typeface="Times New Roman" panose="02020603050405020304" pitchFamily="18" charset="0"/>
              </a:rPr>
              <a:t>in the name of the Church and of the Fraternity.</a:t>
            </a:r>
            <a:r>
              <a:rPr lang="en-US" altLang="en-US" sz="1400"/>
              <a:t>»</a:t>
            </a:r>
            <a:endParaRPr lang="en-US" altLang="en-US" sz="1400">
              <a:latin typeface="Times New Roman" panose="02020603050405020304" pitchFamily="18" charset="0"/>
            </a:endParaRPr>
          </a:p>
          <a:p>
            <a:pPr marL="0" indent="0" algn="just" eaLnBrk="1" hangingPunct="1">
              <a:lnSpc>
                <a:spcPct val="90000"/>
              </a:lnSpc>
              <a:buFontTx/>
              <a:buNone/>
            </a:pPr>
            <a:r>
              <a:rPr lang="en-US" altLang="en-US" sz="1400">
                <a:latin typeface="Times New Roman" panose="02020603050405020304" pitchFamily="18" charset="0"/>
              </a:rPr>
              <a:t>In the celebration of Profession, the </a:t>
            </a:r>
            <a:r>
              <a:rPr lang="en-US" altLang="en-US" sz="1400" b="1">
                <a:latin typeface="Times New Roman" panose="02020603050405020304" pitchFamily="18" charset="0"/>
              </a:rPr>
              <a:t>Minister</a:t>
            </a:r>
            <a:r>
              <a:rPr lang="en-US" altLang="en-US" sz="1400">
                <a:latin typeface="Times New Roman" panose="02020603050405020304" pitchFamily="18" charset="0"/>
              </a:rPr>
              <a:t> of the Fraternity </a:t>
            </a:r>
            <a:r>
              <a:rPr lang="en-US" altLang="en-US" sz="1400" b="1">
                <a:latin typeface="Times New Roman" panose="02020603050405020304" pitchFamily="18" charset="0"/>
              </a:rPr>
              <a:t>exercises a true and proper liturgical ministry </a:t>
            </a:r>
            <a:r>
              <a:rPr lang="en-US" altLang="en-US" sz="1400">
                <a:latin typeface="Times New Roman" panose="02020603050405020304" pitchFamily="18" charset="0"/>
              </a:rPr>
              <a:t>and assumes the function of </a:t>
            </a:r>
            <a:r>
              <a:rPr lang="en-US" altLang="en-US" sz="1400"/>
              <a:t>«</a:t>
            </a:r>
            <a:r>
              <a:rPr lang="en-US" altLang="en-US" sz="1400">
                <a:latin typeface="Times New Roman" panose="02020603050405020304" pitchFamily="18" charset="0"/>
              </a:rPr>
              <a:t>sign</a:t>
            </a:r>
            <a:r>
              <a:rPr lang="en-US" altLang="en-US" sz="1400"/>
              <a:t>»</a:t>
            </a:r>
            <a:r>
              <a:rPr lang="en-US" altLang="en-US" sz="1400">
                <a:latin typeface="Times New Roman" panose="02020603050405020304" pitchFamily="18" charset="0"/>
              </a:rPr>
              <a:t>: he </a:t>
            </a:r>
            <a:r>
              <a:rPr lang="en-US" altLang="en-US" sz="1400" b="1">
                <a:latin typeface="Times New Roman" panose="02020603050405020304" pitchFamily="18" charset="0"/>
              </a:rPr>
              <a:t>makes visible and manifest the presence and the action of the Church</a:t>
            </a:r>
            <a:r>
              <a:rPr lang="en-US" altLang="en-US" sz="1400">
                <a:latin typeface="Times New Roman" panose="02020603050405020304" pitchFamily="18" charset="0"/>
              </a:rPr>
              <a:t>, while the Church itself and the Fraternity receive the Profession through the Minister.</a:t>
            </a:r>
          </a:p>
          <a:p>
            <a:pPr marL="0" indent="0" algn="just" eaLnBrk="1" hangingPunct="1">
              <a:lnSpc>
                <a:spcPct val="90000"/>
              </a:lnSpc>
              <a:buFontTx/>
              <a:buNone/>
            </a:pPr>
            <a:endParaRPr lang="en-US" altLang="en-US" sz="1000" i="1">
              <a:latin typeface="Times New Roman" panose="02020603050405020304" pitchFamily="18" charset="0"/>
            </a:endParaRPr>
          </a:p>
          <a:p>
            <a:pPr marL="0" indent="0" algn="just" eaLnBrk="1" hangingPunct="1">
              <a:lnSpc>
                <a:spcPct val="90000"/>
              </a:lnSpc>
              <a:buFontTx/>
              <a:buNone/>
            </a:pPr>
            <a:r>
              <a:rPr lang="en-US" altLang="en-US" sz="1400" i="1" u="sng">
                <a:latin typeface="Times New Roman" panose="02020603050405020304" pitchFamily="18" charset="0"/>
              </a:rPr>
              <a:t>The priest</a:t>
            </a:r>
            <a:endParaRPr lang="en-US" altLang="en-US" sz="1400" i="1">
              <a:latin typeface="Times New Roman" panose="02020603050405020304" pitchFamily="18" charset="0"/>
            </a:endParaRPr>
          </a:p>
          <a:p>
            <a:pPr marL="0" indent="0" algn="just" eaLnBrk="1" hangingPunct="1">
              <a:lnSpc>
                <a:spcPct val="90000"/>
              </a:lnSpc>
              <a:buFontTx/>
              <a:buNone/>
            </a:pPr>
            <a:r>
              <a:rPr lang="en-US" altLang="en-US" sz="1400"/>
              <a:t>«</a:t>
            </a:r>
            <a:r>
              <a:rPr lang="en-GB" altLang="en-US" sz="1400">
                <a:latin typeface="Times New Roman" panose="02020603050405020304" pitchFamily="18" charset="0"/>
              </a:rPr>
              <a:t>The priest presides over this rite as the witness of the Church and of the Franciscan Family</a:t>
            </a:r>
            <a:r>
              <a:rPr lang="en-US" altLang="en-US" sz="1400"/>
              <a:t>»</a:t>
            </a:r>
            <a:r>
              <a:rPr lang="en-US" altLang="en-US" sz="1400">
                <a:latin typeface="Times New Roman" panose="02020603050405020304" pitchFamily="18" charset="0"/>
              </a:rPr>
              <a:t>. </a:t>
            </a:r>
          </a:p>
          <a:p>
            <a:pPr marL="0" indent="0" algn="just" eaLnBrk="1" hangingPunct="1">
              <a:lnSpc>
                <a:spcPct val="90000"/>
              </a:lnSpc>
              <a:buFontTx/>
              <a:buNone/>
            </a:pPr>
            <a:r>
              <a:rPr lang="en-US" altLang="en-US" sz="1400">
                <a:latin typeface="Times New Roman" panose="02020603050405020304" pitchFamily="18" charset="0"/>
              </a:rPr>
              <a:t>The event of </a:t>
            </a:r>
            <a:r>
              <a:rPr lang="en-US" altLang="en-US" sz="1400" b="1">
                <a:latin typeface="Times New Roman" panose="02020603050405020304" pitchFamily="18" charset="0"/>
              </a:rPr>
              <a:t>Profession is of a sacramental nature.</a:t>
            </a:r>
            <a:endParaRPr lang="en-US" altLang="en-US" sz="1400">
              <a:latin typeface="Times New Roman" panose="02020603050405020304" pitchFamily="18" charset="0"/>
            </a:endParaRPr>
          </a:p>
          <a:p>
            <a:pPr marL="0" indent="0" algn="just" eaLnBrk="1" hangingPunct="1">
              <a:lnSpc>
                <a:spcPct val="90000"/>
              </a:lnSpc>
              <a:buFontTx/>
              <a:buNone/>
            </a:pPr>
            <a:endParaRPr lang="en-US" altLang="en-US" sz="800">
              <a:latin typeface="Times New Roman" panose="02020603050405020304" pitchFamily="18" charset="0"/>
            </a:endParaRPr>
          </a:p>
          <a:p>
            <a:pPr marL="0" indent="0" algn="just" eaLnBrk="1" hangingPunct="1">
              <a:lnSpc>
                <a:spcPct val="90000"/>
              </a:lnSpc>
              <a:buFontTx/>
              <a:buNone/>
            </a:pPr>
            <a:r>
              <a:rPr lang="en-US" altLang="en-US" sz="1400">
                <a:latin typeface="Times New Roman" panose="02020603050405020304" pitchFamily="18" charset="0"/>
              </a:rPr>
              <a:t>The </a:t>
            </a:r>
            <a:r>
              <a:rPr lang="en-US" altLang="en-US" sz="1400" b="1">
                <a:latin typeface="Times New Roman" panose="02020603050405020304" pitchFamily="18" charset="0"/>
              </a:rPr>
              <a:t>witness of the priest</a:t>
            </a:r>
            <a:r>
              <a:rPr lang="en-US" altLang="en-US" sz="1400">
                <a:latin typeface="Times New Roman" panose="02020603050405020304" pitchFamily="18" charset="0"/>
              </a:rPr>
              <a:t> is not juridical, but </a:t>
            </a:r>
            <a:r>
              <a:rPr lang="en-US" altLang="en-US" sz="1400" b="1">
                <a:latin typeface="Times New Roman" panose="02020603050405020304" pitchFamily="18" charset="0"/>
              </a:rPr>
              <a:t>sacramental and of sanctification</a:t>
            </a:r>
            <a:r>
              <a:rPr lang="en-US" altLang="en-US" sz="1400">
                <a:latin typeface="Times New Roman" panose="02020603050405020304" pitchFamily="18" charset="0"/>
              </a:rPr>
              <a:t>. </a:t>
            </a:r>
          </a:p>
          <a:p>
            <a:pPr marL="0" indent="0" algn="just" eaLnBrk="1" hangingPunct="1">
              <a:lnSpc>
                <a:spcPct val="90000"/>
              </a:lnSpc>
              <a:buFontTx/>
              <a:buNone/>
            </a:pPr>
            <a:r>
              <a:rPr lang="en-US" altLang="en-US" sz="1400">
                <a:latin typeface="Times New Roman" panose="02020603050405020304" pitchFamily="18" charset="0"/>
              </a:rPr>
              <a:t>The priest in the celebration of Profession is a </a:t>
            </a:r>
            <a:r>
              <a:rPr lang="en-US" altLang="en-US" sz="1400" i="1">
                <a:latin typeface="Times New Roman" panose="02020603050405020304" pitchFamily="18" charset="0"/>
              </a:rPr>
              <a:t>witness, </a:t>
            </a:r>
            <a:r>
              <a:rPr lang="en-US" altLang="en-US" sz="1400">
                <a:latin typeface="Times New Roman" panose="02020603050405020304" pitchFamily="18" charset="0"/>
              </a:rPr>
              <a:t>who attests and manifests the presence and the action of the Church; a </a:t>
            </a:r>
            <a:r>
              <a:rPr lang="en-US" altLang="en-US" sz="1400" i="1">
                <a:latin typeface="Times New Roman" panose="02020603050405020304" pitchFamily="18" charset="0"/>
              </a:rPr>
              <a:t>guarantor, </a:t>
            </a:r>
            <a:r>
              <a:rPr lang="en-US" altLang="en-US" sz="1400">
                <a:latin typeface="Times New Roman" panose="02020603050405020304" pitchFamily="18" charset="0"/>
              </a:rPr>
              <a:t>who reassures the Church on the eligibility of the candidates; a </a:t>
            </a:r>
            <a:r>
              <a:rPr lang="en-US" altLang="en-US" sz="1400" i="1">
                <a:latin typeface="Times New Roman" panose="02020603050405020304" pitchFamily="18" charset="0"/>
              </a:rPr>
              <a:t>ratifier, </a:t>
            </a:r>
            <a:r>
              <a:rPr lang="en-US" altLang="en-US" sz="1400">
                <a:latin typeface="Times New Roman" panose="02020603050405020304" pitchFamily="18" charset="0"/>
              </a:rPr>
              <a:t>who confirms the promises in the name of the Church.</a:t>
            </a:r>
          </a:p>
          <a:p>
            <a:pPr marL="0" indent="0" eaLnBrk="1" hangingPunct="1">
              <a:lnSpc>
                <a:spcPct val="90000"/>
              </a:lnSpc>
              <a:buFontTx/>
              <a:buNone/>
            </a:pPr>
            <a:endParaRPr lang="it-IT" altLang="en-US" sz="14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500"/>
                                        <p:tgtEl>
                                          <p:spTgt spid="4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fade">
                                      <p:cBhvr>
                                        <p:cTn id="12" dur="500"/>
                                        <p:tgtEl>
                                          <p:spTgt spid="40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3" end="3"/>
                                            </p:txEl>
                                          </p:spTgt>
                                        </p:tgtEl>
                                        <p:attrNameLst>
                                          <p:attrName>style.visibility</p:attrName>
                                        </p:attrNameLst>
                                      </p:cBhvr>
                                      <p:to>
                                        <p:strVal val="visible"/>
                                      </p:to>
                                    </p:set>
                                    <p:animEffect transition="in" filter="fade">
                                      <p:cBhvr>
                                        <p:cTn id="17" dur="500"/>
                                        <p:tgtEl>
                                          <p:spTgt spid="409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99">
                                            <p:txEl>
                                              <p:pRg st="4" end="4"/>
                                            </p:txEl>
                                          </p:spTgt>
                                        </p:tgtEl>
                                        <p:attrNameLst>
                                          <p:attrName>style.visibility</p:attrName>
                                        </p:attrNameLst>
                                      </p:cBhvr>
                                      <p:to>
                                        <p:strVal val="visible"/>
                                      </p:to>
                                    </p:set>
                                    <p:animEffect transition="in" filter="fade">
                                      <p:cBhvr>
                                        <p:cTn id="22" dur="500"/>
                                        <p:tgtEl>
                                          <p:spTgt spid="4099">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animEffect transition="in" filter="fade">
                                      <p:cBhvr>
                                        <p:cTn id="27" dur="500"/>
                                        <p:tgtEl>
                                          <p:spTgt spid="4099">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099">
                                            <p:txEl>
                                              <p:pRg st="7" end="7"/>
                                            </p:txEl>
                                          </p:spTgt>
                                        </p:tgtEl>
                                        <p:attrNameLst>
                                          <p:attrName>style.visibility</p:attrName>
                                        </p:attrNameLst>
                                      </p:cBhvr>
                                      <p:to>
                                        <p:strVal val="visible"/>
                                      </p:to>
                                    </p:set>
                                    <p:animEffect transition="in" filter="fade">
                                      <p:cBhvr>
                                        <p:cTn id="32" dur="500"/>
                                        <p:tgtEl>
                                          <p:spTgt spid="4099">
                                            <p:txEl>
                                              <p:pRg st="7" end="7"/>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099">
                                            <p:txEl>
                                              <p:pRg st="8" end="8"/>
                                            </p:txEl>
                                          </p:spTgt>
                                        </p:tgtEl>
                                        <p:attrNameLst>
                                          <p:attrName>style.visibility</p:attrName>
                                        </p:attrNameLst>
                                      </p:cBhvr>
                                      <p:to>
                                        <p:strVal val="visible"/>
                                      </p:to>
                                    </p:set>
                                    <p:animEffect transition="in" filter="fade">
                                      <p:cBhvr>
                                        <p:cTn id="37" dur="500"/>
                                        <p:tgtEl>
                                          <p:spTgt spid="4099">
                                            <p:txEl>
                                              <p:pRg st="8" end="8"/>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099">
                                            <p:txEl>
                                              <p:pRg st="9" end="9"/>
                                            </p:txEl>
                                          </p:spTgt>
                                        </p:tgtEl>
                                        <p:attrNameLst>
                                          <p:attrName>style.visibility</p:attrName>
                                        </p:attrNameLst>
                                      </p:cBhvr>
                                      <p:to>
                                        <p:strVal val="visible"/>
                                      </p:to>
                                    </p:set>
                                    <p:animEffect transition="in" filter="fade">
                                      <p:cBhvr>
                                        <p:cTn id="42" dur="500"/>
                                        <p:tgtEl>
                                          <p:spTgt spid="4099">
                                            <p:txEl>
                                              <p:pRg st="9" end="9"/>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099">
                                            <p:txEl>
                                              <p:pRg st="11" end="11"/>
                                            </p:txEl>
                                          </p:spTgt>
                                        </p:tgtEl>
                                        <p:attrNameLst>
                                          <p:attrName>style.visibility</p:attrName>
                                        </p:attrNameLst>
                                      </p:cBhvr>
                                      <p:to>
                                        <p:strVal val="visible"/>
                                      </p:to>
                                    </p:set>
                                    <p:animEffect transition="in" filter="fade">
                                      <p:cBhvr>
                                        <p:cTn id="47" dur="500"/>
                                        <p:tgtEl>
                                          <p:spTgt spid="4099">
                                            <p:txEl>
                                              <p:pRg st="11" end="11"/>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099">
                                            <p:txEl>
                                              <p:pRg st="12" end="12"/>
                                            </p:txEl>
                                          </p:spTgt>
                                        </p:tgtEl>
                                        <p:attrNameLst>
                                          <p:attrName>style.visibility</p:attrName>
                                        </p:attrNameLst>
                                      </p:cBhvr>
                                      <p:to>
                                        <p:strVal val="visible"/>
                                      </p:to>
                                    </p:set>
                                    <p:animEffect transition="in" filter="fade">
                                      <p:cBhvr>
                                        <p:cTn id="52" dur="500"/>
                                        <p:tgtEl>
                                          <p:spTgt spid="4099">
                                            <p:txEl>
                                              <p:pRg st="12" end="12"/>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099">
                                            <p:txEl>
                                              <p:pRg st="13" end="13"/>
                                            </p:txEl>
                                          </p:spTgt>
                                        </p:tgtEl>
                                        <p:attrNameLst>
                                          <p:attrName>style.visibility</p:attrName>
                                        </p:attrNameLst>
                                      </p:cBhvr>
                                      <p:to>
                                        <p:strVal val="visible"/>
                                      </p:to>
                                    </p:set>
                                    <p:animEffect transition="in" filter="fade">
                                      <p:cBhvr>
                                        <p:cTn id="57" dur="500"/>
                                        <p:tgtEl>
                                          <p:spTgt spid="4099">
                                            <p:txEl>
                                              <p:pRg st="13" end="13"/>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099">
                                            <p:txEl>
                                              <p:pRg st="15" end="15"/>
                                            </p:txEl>
                                          </p:spTgt>
                                        </p:tgtEl>
                                        <p:attrNameLst>
                                          <p:attrName>style.visibility</p:attrName>
                                        </p:attrNameLst>
                                      </p:cBhvr>
                                      <p:to>
                                        <p:strVal val="visible"/>
                                      </p:to>
                                    </p:set>
                                    <p:animEffect transition="in" filter="fade">
                                      <p:cBhvr>
                                        <p:cTn id="62" dur="500"/>
                                        <p:tgtEl>
                                          <p:spTgt spid="4099">
                                            <p:txEl>
                                              <p:pRg st="15" end="15"/>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099">
                                            <p:txEl>
                                              <p:pRg st="16" end="16"/>
                                            </p:txEl>
                                          </p:spTgt>
                                        </p:tgtEl>
                                        <p:attrNameLst>
                                          <p:attrName>style.visibility</p:attrName>
                                        </p:attrNameLst>
                                      </p:cBhvr>
                                      <p:to>
                                        <p:strVal val="visible"/>
                                      </p:to>
                                    </p:set>
                                    <p:animEffect transition="in" filter="fade">
                                      <p:cBhvr>
                                        <p:cTn id="67" dur="500"/>
                                        <p:tgtEl>
                                          <p:spTgt spid="4099">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5"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Slide Number Placeholder 5">
            <a:extLst>
              <a:ext uri="{FF2B5EF4-FFF2-40B4-BE49-F238E27FC236}">
                <a16:creationId xmlns:a16="http://schemas.microsoft.com/office/drawing/2014/main" id="{AD4F2C74-4932-31CC-FD5C-8DE05F405B8A}"/>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4DDC2D8-2717-4E58-88D4-53DC068FDDE3}" type="slidenum">
              <a:rPr lang="it-IT" altLang="en-US" sz="1400"/>
              <a:pPr/>
              <a:t>4</a:t>
            </a:fld>
            <a:endParaRPr lang="it-IT" altLang="en-US" sz="1400"/>
          </a:p>
        </p:txBody>
      </p:sp>
      <p:sp>
        <p:nvSpPr>
          <p:cNvPr id="5123" name="Rectangle 3">
            <a:extLst>
              <a:ext uri="{FF2B5EF4-FFF2-40B4-BE49-F238E27FC236}">
                <a16:creationId xmlns:a16="http://schemas.microsoft.com/office/drawing/2014/main" id="{D66977FA-FE81-220D-7594-011F1AC12D2F}"/>
              </a:ext>
            </a:extLst>
          </p:cNvPr>
          <p:cNvSpPr>
            <a:spLocks noGrp="1" noChangeArrowheads="1"/>
          </p:cNvSpPr>
          <p:nvPr>
            <p:ph type="body" idx="1"/>
          </p:nvPr>
        </p:nvSpPr>
        <p:spPr>
          <a:xfrm>
            <a:off x="685800" y="381000"/>
            <a:ext cx="7772400" cy="5486400"/>
          </a:xfrm>
          <a:noFill/>
        </p:spPr>
        <p:txBody>
          <a:bodyPr/>
          <a:lstStyle/>
          <a:p>
            <a:pPr marL="192088" indent="-192088" algn="just" eaLnBrk="1" hangingPunct="1">
              <a:lnSpc>
                <a:spcPct val="90000"/>
              </a:lnSpc>
              <a:buFontTx/>
              <a:buNone/>
            </a:pPr>
            <a:r>
              <a:rPr lang="en-US" altLang="en-US" sz="1600" b="1" u="sng">
                <a:latin typeface="Times New Roman" panose="02020603050405020304" pitchFamily="18" charset="0"/>
              </a:rPr>
              <a:t>The gift of the Spirit in the celebration of Profession</a:t>
            </a:r>
            <a:endParaRPr lang="en-US" altLang="en-US" sz="1600" b="1">
              <a:latin typeface="Times New Roman" panose="02020603050405020304" pitchFamily="18" charset="0"/>
            </a:endParaRPr>
          </a:p>
          <a:p>
            <a:pPr marL="192088" indent="-192088" algn="just" eaLnBrk="1" hangingPunct="1">
              <a:lnSpc>
                <a:spcPct val="90000"/>
              </a:lnSpc>
              <a:buFontTx/>
              <a:buNone/>
            </a:pPr>
            <a:endParaRPr lang="en-US" altLang="en-US" sz="1000">
              <a:latin typeface="Times New Roman" panose="02020603050405020304" pitchFamily="18" charset="0"/>
            </a:endParaRPr>
          </a:p>
          <a:p>
            <a:pPr marL="192088" indent="-192088" algn="just" eaLnBrk="1" hangingPunct="1">
              <a:lnSpc>
                <a:spcPct val="90000"/>
              </a:lnSpc>
            </a:pPr>
            <a:r>
              <a:rPr lang="en-US" altLang="en-US" sz="1600">
                <a:latin typeface="Times New Roman" panose="02020603050405020304" pitchFamily="18" charset="0"/>
              </a:rPr>
              <a:t>The celebration of </a:t>
            </a:r>
            <a:r>
              <a:rPr lang="en-US" altLang="en-US" sz="1600" b="1">
                <a:latin typeface="Times New Roman" panose="02020603050405020304" pitchFamily="18" charset="0"/>
              </a:rPr>
              <a:t>Profession</a:t>
            </a:r>
            <a:r>
              <a:rPr lang="en-US" altLang="en-US" sz="1600">
                <a:latin typeface="Times New Roman" panose="02020603050405020304" pitchFamily="18" charset="0"/>
              </a:rPr>
              <a:t> in the Secular Franciscan Order is finalized to the </a:t>
            </a:r>
            <a:r>
              <a:rPr lang="en-US" altLang="en-US" sz="1600" b="1">
                <a:latin typeface="Times New Roman" panose="02020603050405020304" pitchFamily="18" charset="0"/>
              </a:rPr>
              <a:t>sanctification</a:t>
            </a:r>
            <a:r>
              <a:rPr lang="en-US" altLang="en-US" sz="1600">
                <a:latin typeface="Times New Roman" panose="02020603050405020304" pitchFamily="18" charset="0"/>
              </a:rPr>
              <a:t> of those who have been called to </a:t>
            </a:r>
            <a:r>
              <a:rPr lang="en-US" altLang="en-US" sz="1600" b="1">
                <a:latin typeface="Times New Roman" panose="02020603050405020304" pitchFamily="18" charset="0"/>
              </a:rPr>
              <a:t>follow Christ after the example of Saint Francis of Assisi</a:t>
            </a:r>
            <a:r>
              <a:rPr lang="en-US" altLang="en-US" sz="1600">
                <a:latin typeface="Times New Roman" panose="02020603050405020304" pitchFamily="18" charset="0"/>
              </a:rPr>
              <a:t>,</a:t>
            </a:r>
            <a:r>
              <a:rPr lang="en-US" altLang="en-US" sz="1600" b="1">
                <a:latin typeface="Times New Roman" panose="02020603050405020304" pitchFamily="18" charset="0"/>
              </a:rPr>
              <a:t> </a:t>
            </a:r>
            <a:r>
              <a:rPr lang="en-US" altLang="en-US" sz="1600">
                <a:latin typeface="Times New Roman" panose="02020603050405020304" pitchFamily="18" charset="0"/>
              </a:rPr>
              <a:t>remaining in their </a:t>
            </a:r>
            <a:r>
              <a:rPr lang="en-US" altLang="en-US" sz="1600" b="1">
                <a:latin typeface="Times New Roman" panose="02020603050405020304" pitchFamily="18" charset="0"/>
              </a:rPr>
              <a:t>secular state</a:t>
            </a:r>
            <a:r>
              <a:rPr lang="en-US" altLang="en-US" sz="1600">
                <a:latin typeface="Times New Roman" panose="02020603050405020304" pitchFamily="18" charset="0"/>
              </a:rPr>
              <a:t>.</a:t>
            </a:r>
          </a:p>
          <a:p>
            <a:pPr marL="192088" indent="-192088" algn="just" eaLnBrk="1" hangingPunct="1">
              <a:lnSpc>
                <a:spcPct val="90000"/>
              </a:lnSpc>
            </a:pPr>
            <a:endParaRPr lang="en-US" altLang="en-US" sz="1000">
              <a:latin typeface="Times New Roman" panose="02020603050405020304" pitchFamily="18" charset="0"/>
            </a:endParaRPr>
          </a:p>
          <a:p>
            <a:pPr marL="192088" indent="-192088" algn="just" eaLnBrk="1" hangingPunct="1">
              <a:lnSpc>
                <a:spcPct val="90000"/>
              </a:lnSpc>
            </a:pPr>
            <a:r>
              <a:rPr lang="en-US" altLang="en-US" sz="1600" b="1">
                <a:latin typeface="Times New Roman" panose="02020603050405020304" pitchFamily="18" charset="0"/>
              </a:rPr>
              <a:t>Sanctification is always the work of the Father</a:t>
            </a:r>
            <a:r>
              <a:rPr lang="en-US" altLang="en-US" sz="1600">
                <a:latin typeface="Times New Roman" panose="02020603050405020304" pitchFamily="18" charset="0"/>
              </a:rPr>
              <a:t>, but it passes through the </a:t>
            </a:r>
            <a:r>
              <a:rPr lang="en-US" altLang="en-US" sz="1600" b="1">
                <a:latin typeface="Times New Roman" panose="02020603050405020304" pitchFamily="18" charset="0"/>
              </a:rPr>
              <a:t>mediation of Christ</a:t>
            </a:r>
            <a:r>
              <a:rPr lang="en-US" altLang="en-US" sz="1600">
                <a:latin typeface="Times New Roman" panose="02020603050405020304" pitchFamily="18" charset="0"/>
              </a:rPr>
              <a:t> and of the </a:t>
            </a:r>
            <a:r>
              <a:rPr lang="en-US" altLang="en-US" sz="1600" b="1">
                <a:latin typeface="Times New Roman" panose="02020603050405020304" pitchFamily="18" charset="0"/>
              </a:rPr>
              <a:t>Church</a:t>
            </a:r>
            <a:r>
              <a:rPr lang="en-US" altLang="en-US" sz="1600">
                <a:latin typeface="Times New Roman" panose="02020603050405020304" pitchFamily="18" charset="0"/>
              </a:rPr>
              <a:t>, </a:t>
            </a:r>
            <a:r>
              <a:rPr lang="en-US" altLang="en-US" sz="1600" b="1">
                <a:latin typeface="Times New Roman" panose="02020603050405020304" pitchFamily="18" charset="0"/>
              </a:rPr>
              <a:t>in the Holy Spirit</a:t>
            </a:r>
            <a:r>
              <a:rPr lang="en-US" altLang="en-US" sz="1600">
                <a:latin typeface="Times New Roman" panose="02020603050405020304" pitchFamily="18" charset="0"/>
              </a:rPr>
              <a:t>. The mediation of Christ and of the Church, are manifested, above all, through the action of the priest. He is the only one who acts  </a:t>
            </a:r>
            <a:r>
              <a:rPr lang="en-US" altLang="en-US" sz="1600" i="1">
                <a:latin typeface="Times New Roman" panose="02020603050405020304" pitchFamily="18" charset="0"/>
              </a:rPr>
              <a:t>in persona Christi Capitis.</a:t>
            </a:r>
          </a:p>
          <a:p>
            <a:pPr marL="192088" indent="-192088" algn="just" eaLnBrk="1" hangingPunct="1">
              <a:lnSpc>
                <a:spcPct val="90000"/>
              </a:lnSpc>
              <a:buFontTx/>
              <a:buNone/>
            </a:pPr>
            <a:endParaRPr lang="en-US" altLang="en-US" sz="1000">
              <a:latin typeface="Times New Roman" panose="02020603050405020304" pitchFamily="18" charset="0"/>
            </a:endParaRPr>
          </a:p>
          <a:p>
            <a:pPr marL="192088" indent="-192088" eaLnBrk="1" hangingPunct="1">
              <a:lnSpc>
                <a:spcPct val="90000"/>
              </a:lnSpc>
              <a:buFontTx/>
              <a:buNone/>
            </a:pPr>
            <a:r>
              <a:rPr lang="en-US" altLang="en-US" sz="1600" b="1">
                <a:latin typeface="Times New Roman" panose="02020603050405020304" pitchFamily="18" charset="0"/>
              </a:rPr>
              <a:t>Profession and its relation to Eucharist</a:t>
            </a:r>
          </a:p>
          <a:p>
            <a:pPr marL="192088" indent="-192088" eaLnBrk="1" hangingPunct="1">
              <a:lnSpc>
                <a:spcPct val="90000"/>
              </a:lnSpc>
              <a:buFontTx/>
              <a:buNone/>
            </a:pPr>
            <a:endParaRPr lang="en-US" altLang="en-US" sz="1000">
              <a:latin typeface="Times New Roman" panose="02020603050405020304" pitchFamily="18" charset="0"/>
            </a:endParaRPr>
          </a:p>
          <a:p>
            <a:pPr marL="192088" indent="-192088" algn="just" eaLnBrk="1" hangingPunct="1">
              <a:lnSpc>
                <a:spcPct val="90000"/>
              </a:lnSpc>
            </a:pPr>
            <a:r>
              <a:rPr lang="en-US" altLang="en-US" sz="1600">
                <a:latin typeface="Times New Roman" panose="02020603050405020304" pitchFamily="18" charset="0"/>
              </a:rPr>
              <a:t>In the liturgical action of the Profession in the Secular Franciscan Order, the </a:t>
            </a:r>
            <a:r>
              <a:rPr lang="en-US" altLang="en-US" sz="1600" b="1">
                <a:latin typeface="Times New Roman" panose="02020603050405020304" pitchFamily="18" charset="0"/>
              </a:rPr>
              <a:t>Holy Spirit is invoked</a:t>
            </a:r>
            <a:r>
              <a:rPr lang="en-US" altLang="en-US" sz="1600">
                <a:latin typeface="Times New Roman" panose="02020603050405020304" pitchFamily="18" charset="0"/>
              </a:rPr>
              <a:t>, just as He is invoked in the celebration of Eucharist and of the other Sacraments, in religious Profession, in the Consecration of the Virgins, etc. </a:t>
            </a:r>
            <a:r>
              <a:rPr lang="en-US" altLang="en-US" sz="1600" b="1">
                <a:latin typeface="Times New Roman" panose="02020603050405020304" pitchFamily="18" charset="0"/>
              </a:rPr>
              <a:t>The celebration of Profession is configured</a:t>
            </a:r>
            <a:r>
              <a:rPr lang="en-US" altLang="en-US" sz="1600">
                <a:latin typeface="Times New Roman" panose="02020603050405020304" pitchFamily="18" charset="0"/>
              </a:rPr>
              <a:t>, therefore, as </a:t>
            </a:r>
            <a:r>
              <a:rPr lang="en-US" altLang="en-US" sz="1600" b="1" i="1">
                <a:latin typeface="Times New Roman" panose="02020603050405020304" pitchFamily="18" charset="0"/>
              </a:rPr>
              <a:t>epiclesis</a:t>
            </a:r>
            <a:r>
              <a:rPr lang="en-US" altLang="en-US" sz="1600">
                <a:latin typeface="Times New Roman" panose="02020603050405020304" pitchFamily="18" charset="0"/>
              </a:rPr>
              <a:t>, by virtue of the  ecclesial invocation which requires the gift of grace and the </a:t>
            </a:r>
            <a:r>
              <a:rPr lang="en-US" altLang="en-US" sz="1600" i="1">
                <a:latin typeface="Times New Roman" panose="02020603050405020304" pitchFamily="18" charset="0"/>
              </a:rPr>
              <a:t>effusion (infunde) </a:t>
            </a:r>
            <a:r>
              <a:rPr lang="en-US" altLang="en-US" sz="1600" b="1">
                <a:latin typeface="Times New Roman" panose="02020603050405020304" pitchFamily="18" charset="0"/>
              </a:rPr>
              <a:t>of the Holy Spirit</a:t>
            </a:r>
            <a:r>
              <a:rPr lang="en-US" altLang="en-US" sz="1600">
                <a:latin typeface="Times New Roman" panose="02020603050405020304" pitchFamily="18" charset="0"/>
              </a:rPr>
              <a:t> on those who have been called to follow Christ in the Franciscan evangelical life.</a:t>
            </a:r>
          </a:p>
          <a:p>
            <a:pPr marL="192088" indent="-192088" algn="just" eaLnBrk="1" hangingPunct="1">
              <a:lnSpc>
                <a:spcPct val="90000"/>
              </a:lnSpc>
            </a:pPr>
            <a:endParaRPr lang="en-US" altLang="en-US" sz="1000">
              <a:latin typeface="Times New Roman" panose="02020603050405020304" pitchFamily="18" charset="0"/>
            </a:endParaRPr>
          </a:p>
          <a:p>
            <a:pPr marL="192088" indent="-192088" algn="just" eaLnBrk="1" hangingPunct="1">
              <a:lnSpc>
                <a:spcPct val="90000"/>
              </a:lnSpc>
            </a:pPr>
            <a:r>
              <a:rPr lang="en-US" altLang="en-US" sz="1600" b="1">
                <a:latin typeface="Times New Roman" panose="02020603050405020304" pitchFamily="18" charset="0"/>
              </a:rPr>
              <a:t>Profession</a:t>
            </a:r>
            <a:r>
              <a:rPr lang="en-US" altLang="en-US" sz="1600">
                <a:latin typeface="Times New Roman" panose="02020603050405020304" pitchFamily="18" charset="0"/>
              </a:rPr>
              <a:t> assumes the significance </a:t>
            </a:r>
            <a:r>
              <a:rPr lang="en-US" altLang="en-US" sz="1600" b="1">
                <a:latin typeface="Times New Roman" panose="02020603050405020304" pitchFamily="18" charset="0"/>
              </a:rPr>
              <a:t>of a Pentecost</a:t>
            </a:r>
            <a:r>
              <a:rPr lang="en-US" altLang="en-US" sz="1600">
                <a:latin typeface="Times New Roman" panose="02020603050405020304" pitchFamily="18" charset="0"/>
              </a:rPr>
              <a:t>, an effective </a:t>
            </a:r>
            <a:r>
              <a:rPr lang="en-US" altLang="en-US" sz="1600" b="1">
                <a:latin typeface="Times New Roman" panose="02020603050405020304" pitchFamily="18" charset="0"/>
              </a:rPr>
              <a:t>epiphany of the Spirit who consecrates and transforms </a:t>
            </a:r>
            <a:r>
              <a:rPr lang="en-US" altLang="en-US" sz="1600">
                <a:latin typeface="Times New Roman" panose="02020603050405020304" pitchFamily="18" charset="0"/>
              </a:rPr>
              <a:t>those who pronounce the promise of evangelical life in the Secular Franciscan Order.</a:t>
            </a:r>
          </a:p>
          <a:p>
            <a:pPr marL="192088" indent="-192088" algn="just" eaLnBrk="1" hangingPunct="1">
              <a:lnSpc>
                <a:spcPct val="90000"/>
              </a:lnSpc>
            </a:pPr>
            <a:endParaRPr lang="it-IT" altLang="en-US" sz="1000">
              <a:latin typeface="Times New Roman" panose="02020603050405020304" pitchFamily="18" charset="0"/>
            </a:endParaRPr>
          </a:p>
          <a:p>
            <a:pPr marL="192088" indent="-192088" algn="just" eaLnBrk="1" hangingPunct="1">
              <a:lnSpc>
                <a:spcPct val="90000"/>
              </a:lnSpc>
            </a:pPr>
            <a:endParaRPr lang="it-IT" altLang="en-US" sz="1600">
              <a:latin typeface="Times New Roman" panose="02020603050405020304" pitchFamily="18" charset="0"/>
            </a:endParaRPr>
          </a:p>
          <a:p>
            <a:pPr marL="192088" indent="-192088" algn="just" eaLnBrk="1" hangingPunct="1">
              <a:lnSpc>
                <a:spcPct val="90000"/>
              </a:lnSpc>
            </a:pPr>
            <a:endParaRPr lang="it-IT" altLang="en-US" sz="1600">
              <a:latin typeface="Times New Roman" panose="02020603050405020304" pitchFamily="18" charset="0"/>
            </a:endParaRPr>
          </a:p>
          <a:p>
            <a:pPr marL="192088" indent="-192088" eaLnBrk="1" hangingPunct="1">
              <a:lnSpc>
                <a:spcPct val="90000"/>
              </a:lnSpc>
            </a:pPr>
            <a:endParaRPr lang="it-IT" altLang="en-US" sz="12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dissolve">
                                      <p:cBhvr>
                                        <p:cTn id="7" dur="5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123">
                                            <p:txEl>
                                              <p:pRg st="2" end="2"/>
                                            </p:txEl>
                                          </p:spTgt>
                                        </p:tgtEl>
                                        <p:attrNameLst>
                                          <p:attrName>style.visibility</p:attrName>
                                        </p:attrNameLst>
                                      </p:cBhvr>
                                      <p:to>
                                        <p:strVal val="visible"/>
                                      </p:to>
                                    </p:set>
                                    <p:animEffect transition="in" filter="dissolve">
                                      <p:cBhvr>
                                        <p:cTn id="12" dur="500"/>
                                        <p:tgtEl>
                                          <p:spTgt spid="512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123">
                                            <p:txEl>
                                              <p:pRg st="4" end="4"/>
                                            </p:txEl>
                                          </p:spTgt>
                                        </p:tgtEl>
                                        <p:attrNameLst>
                                          <p:attrName>style.visibility</p:attrName>
                                        </p:attrNameLst>
                                      </p:cBhvr>
                                      <p:to>
                                        <p:strVal val="visible"/>
                                      </p:to>
                                    </p:set>
                                    <p:animEffect transition="in" filter="dissolve">
                                      <p:cBhvr>
                                        <p:cTn id="17" dur="500"/>
                                        <p:tgtEl>
                                          <p:spTgt spid="512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123">
                                            <p:txEl>
                                              <p:pRg st="6" end="6"/>
                                            </p:txEl>
                                          </p:spTgt>
                                        </p:tgtEl>
                                        <p:attrNameLst>
                                          <p:attrName>style.visibility</p:attrName>
                                        </p:attrNameLst>
                                      </p:cBhvr>
                                      <p:to>
                                        <p:strVal val="visible"/>
                                      </p:to>
                                    </p:set>
                                    <p:animEffect transition="in" filter="dissolve">
                                      <p:cBhvr>
                                        <p:cTn id="22" dur="500"/>
                                        <p:tgtEl>
                                          <p:spTgt spid="5123">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123">
                                            <p:txEl>
                                              <p:pRg st="8" end="8"/>
                                            </p:txEl>
                                          </p:spTgt>
                                        </p:tgtEl>
                                        <p:attrNameLst>
                                          <p:attrName>style.visibility</p:attrName>
                                        </p:attrNameLst>
                                      </p:cBhvr>
                                      <p:to>
                                        <p:strVal val="visible"/>
                                      </p:to>
                                    </p:set>
                                    <p:animEffect transition="in" filter="dissolve">
                                      <p:cBhvr>
                                        <p:cTn id="27" dur="500"/>
                                        <p:tgtEl>
                                          <p:spTgt spid="5123">
                                            <p:txEl>
                                              <p:pRg st="8" end="8"/>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123">
                                            <p:txEl>
                                              <p:pRg st="10" end="10"/>
                                            </p:txEl>
                                          </p:spTgt>
                                        </p:tgtEl>
                                        <p:attrNameLst>
                                          <p:attrName>style.visibility</p:attrName>
                                        </p:attrNameLst>
                                      </p:cBhvr>
                                      <p:to>
                                        <p:strVal val="visible"/>
                                      </p:to>
                                    </p:set>
                                    <p:animEffect transition="in" filter="dissolve">
                                      <p:cBhvr>
                                        <p:cTn id="32" dur="500"/>
                                        <p:tgtEl>
                                          <p:spTgt spid="512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bldLvl="5"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Slide Number Placeholder 5">
            <a:extLst>
              <a:ext uri="{FF2B5EF4-FFF2-40B4-BE49-F238E27FC236}">
                <a16:creationId xmlns:a16="http://schemas.microsoft.com/office/drawing/2014/main" id="{0BE9F235-C4A8-74EA-3E2A-6B5E91C71B8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CCB518C-364C-4CD0-AE34-F001A1AB71F1}" type="slidenum">
              <a:rPr lang="it-IT" altLang="en-US" sz="1400"/>
              <a:pPr/>
              <a:t>5</a:t>
            </a:fld>
            <a:endParaRPr lang="it-IT" altLang="en-US" sz="1400"/>
          </a:p>
        </p:txBody>
      </p:sp>
      <p:sp>
        <p:nvSpPr>
          <p:cNvPr id="6147" name="Rectangle 3">
            <a:extLst>
              <a:ext uri="{FF2B5EF4-FFF2-40B4-BE49-F238E27FC236}">
                <a16:creationId xmlns:a16="http://schemas.microsoft.com/office/drawing/2014/main" id="{BBA49DFD-3674-556D-8C73-99745B1CDE20}"/>
              </a:ext>
            </a:extLst>
          </p:cNvPr>
          <p:cNvSpPr>
            <a:spLocks noGrp="1" noChangeArrowheads="1"/>
          </p:cNvSpPr>
          <p:nvPr>
            <p:ph type="body" idx="1"/>
          </p:nvPr>
        </p:nvSpPr>
        <p:spPr>
          <a:xfrm>
            <a:off x="685800" y="381000"/>
            <a:ext cx="7772400" cy="5486400"/>
          </a:xfrm>
          <a:noFill/>
        </p:spPr>
        <p:txBody>
          <a:bodyPr/>
          <a:lstStyle/>
          <a:p>
            <a:pPr algn="just" eaLnBrk="1" hangingPunct="1">
              <a:lnSpc>
                <a:spcPct val="90000"/>
              </a:lnSpc>
            </a:pPr>
            <a:endParaRPr lang="it-IT" altLang="en-US" sz="1600">
              <a:latin typeface="Times New Roman" panose="02020603050405020304" pitchFamily="18" charset="0"/>
            </a:endParaRPr>
          </a:p>
          <a:p>
            <a:pPr algn="just" eaLnBrk="1" hangingPunct="1">
              <a:lnSpc>
                <a:spcPct val="90000"/>
              </a:lnSpc>
            </a:pPr>
            <a:r>
              <a:rPr lang="en-US" altLang="en-US" sz="1600">
                <a:latin typeface="Times New Roman" panose="02020603050405020304" pitchFamily="18" charset="0"/>
              </a:rPr>
              <a:t>The act of </a:t>
            </a:r>
            <a:r>
              <a:rPr lang="en-US" altLang="en-US" sz="1600" b="1">
                <a:latin typeface="Times New Roman" panose="02020603050405020304" pitchFamily="18" charset="0"/>
              </a:rPr>
              <a:t>Profession is the manifestation of a specific liturgical ministry and is the priestly action of a person who has been baptized-confirmed</a:t>
            </a:r>
            <a:r>
              <a:rPr lang="en-US" altLang="en-US" sz="1600">
                <a:latin typeface="Times New Roman" panose="02020603050405020304" pitchFamily="18" charset="0"/>
              </a:rPr>
              <a:t>, and it takes effect by the presence and the </a:t>
            </a:r>
            <a:r>
              <a:rPr lang="en-US" altLang="en-US" sz="1600"/>
              <a:t>“</a:t>
            </a:r>
            <a:r>
              <a:rPr lang="en-US" altLang="en-US" sz="1600">
                <a:latin typeface="Times New Roman" panose="02020603050405020304" pitchFamily="18" charset="0"/>
              </a:rPr>
              <a:t>activating</a:t>
            </a:r>
            <a:r>
              <a:rPr lang="en-US" altLang="en-US" sz="1600"/>
              <a:t>”</a:t>
            </a:r>
            <a:r>
              <a:rPr lang="en-US" altLang="en-US" sz="1600">
                <a:latin typeface="Times New Roman" panose="02020603050405020304" pitchFamily="18" charset="0"/>
              </a:rPr>
              <a:t> action of the priest.</a:t>
            </a:r>
          </a:p>
          <a:p>
            <a:pPr algn="just" eaLnBrk="1" hangingPunct="1">
              <a:lnSpc>
                <a:spcPct val="90000"/>
              </a:lnSpc>
            </a:pPr>
            <a:endParaRPr lang="en-US" altLang="en-US" sz="1000">
              <a:latin typeface="Times New Roman" panose="02020603050405020304" pitchFamily="18" charset="0"/>
            </a:endParaRPr>
          </a:p>
          <a:p>
            <a:pPr algn="just" eaLnBrk="1" hangingPunct="1">
              <a:lnSpc>
                <a:spcPct val="90000"/>
              </a:lnSpc>
            </a:pPr>
            <a:r>
              <a:rPr lang="en-US" altLang="en-US" sz="1600">
                <a:latin typeface="Times New Roman" panose="02020603050405020304" pitchFamily="18" charset="0"/>
              </a:rPr>
              <a:t>Through the priest the </a:t>
            </a:r>
            <a:r>
              <a:rPr lang="en-US" altLang="en-US" sz="1600" i="1">
                <a:latin typeface="Times New Roman" panose="02020603050405020304" pitchFamily="18" charset="0"/>
              </a:rPr>
              <a:t>Church associates the Profession to the Eucharistic sacrifice:</a:t>
            </a:r>
            <a:r>
              <a:rPr lang="en-US" altLang="en-US" sz="1600">
                <a:latin typeface="Times New Roman" panose="02020603050405020304" pitchFamily="18" charset="0"/>
              </a:rPr>
              <a:t> the </a:t>
            </a:r>
            <a:r>
              <a:rPr lang="en-US" altLang="en-US" sz="1600"/>
              <a:t>«</a:t>
            </a:r>
            <a:r>
              <a:rPr lang="en-US" altLang="en-US" sz="1600">
                <a:latin typeface="Times New Roman" panose="02020603050405020304" pitchFamily="18" charset="0"/>
              </a:rPr>
              <a:t>Rite of Profession</a:t>
            </a:r>
            <a:r>
              <a:rPr lang="en-US" altLang="en-US" sz="1600"/>
              <a:t>»</a:t>
            </a:r>
            <a:r>
              <a:rPr lang="en-US" altLang="en-US" sz="1600">
                <a:latin typeface="Times New Roman" panose="02020603050405020304" pitchFamily="18" charset="0"/>
              </a:rPr>
              <a:t> must </a:t>
            </a:r>
            <a:r>
              <a:rPr lang="en-US" altLang="en-US" sz="1600"/>
              <a:t>«</a:t>
            </a:r>
            <a:r>
              <a:rPr lang="en-US" altLang="en-US" sz="1600">
                <a:latin typeface="Times New Roman" panose="02020603050405020304" pitchFamily="18" charset="0"/>
              </a:rPr>
              <a:t>be celebrated during Mass</a:t>
            </a:r>
            <a:r>
              <a:rPr lang="en-US" altLang="en-US" sz="1600"/>
              <a:t>»</a:t>
            </a:r>
            <a:r>
              <a:rPr lang="en-US" altLang="en-US" sz="1600">
                <a:latin typeface="Times New Roman" panose="02020603050405020304" pitchFamily="18" charset="0"/>
              </a:rPr>
              <a:t>.</a:t>
            </a:r>
          </a:p>
          <a:p>
            <a:pPr algn="just" eaLnBrk="1" hangingPunct="1">
              <a:lnSpc>
                <a:spcPct val="90000"/>
              </a:lnSpc>
            </a:pPr>
            <a:endParaRPr lang="en-US" altLang="en-US" sz="1000">
              <a:latin typeface="Times New Roman" panose="02020603050405020304" pitchFamily="18" charset="0"/>
            </a:endParaRPr>
          </a:p>
          <a:p>
            <a:pPr algn="just" eaLnBrk="1" hangingPunct="1">
              <a:lnSpc>
                <a:spcPct val="90000"/>
              </a:lnSpc>
            </a:pPr>
            <a:r>
              <a:rPr lang="en-US" altLang="en-US" sz="1600">
                <a:latin typeface="Times New Roman" panose="02020603050405020304" pitchFamily="18" charset="0"/>
              </a:rPr>
              <a:t>In the context of the Eucharist, the celebration of Profession expresses the intrinsic </a:t>
            </a:r>
            <a:r>
              <a:rPr lang="en-US" altLang="en-US" sz="1600" i="1">
                <a:latin typeface="Times New Roman" panose="02020603050405020304" pitchFamily="18" charset="0"/>
              </a:rPr>
              <a:t>oblative-sacrificial dimension </a:t>
            </a:r>
            <a:r>
              <a:rPr lang="en-US" altLang="en-US" sz="1600">
                <a:latin typeface="Times New Roman" panose="02020603050405020304" pitchFamily="18" charset="0"/>
              </a:rPr>
              <a:t>of the Profession in the Secular Franciscan Order: by making the promise of evangelical life, </a:t>
            </a:r>
            <a:r>
              <a:rPr lang="en-US" altLang="en-US" sz="1600" b="1">
                <a:latin typeface="Times New Roman" panose="02020603050405020304" pitchFamily="18" charset="0"/>
              </a:rPr>
              <a:t>one puts him/herself at God</a:t>
            </a:r>
            <a:r>
              <a:rPr lang="en-US" altLang="en-US" sz="1600" b="1"/>
              <a:t>’</a:t>
            </a:r>
            <a:r>
              <a:rPr lang="en-US" altLang="en-US" sz="1600" b="1">
                <a:latin typeface="Times New Roman" panose="02020603050405020304" pitchFamily="18" charset="0"/>
              </a:rPr>
              <a:t>s disposal and offers one</a:t>
            </a:r>
            <a:r>
              <a:rPr lang="en-US" altLang="en-US" sz="1600" b="1"/>
              <a:t>’</a:t>
            </a:r>
            <a:r>
              <a:rPr lang="en-US" altLang="en-US" sz="1600" b="1">
                <a:latin typeface="Times New Roman" panose="02020603050405020304" pitchFamily="18" charset="0"/>
              </a:rPr>
              <a:t>s body, oneself </a:t>
            </a:r>
            <a:r>
              <a:rPr lang="en-US" altLang="en-US" sz="1600">
                <a:latin typeface="Times New Roman" panose="02020603050405020304" pitchFamily="18" charset="0"/>
              </a:rPr>
              <a:t>(the person) </a:t>
            </a:r>
            <a:r>
              <a:rPr lang="en-US" altLang="en-US" sz="1600" b="1">
                <a:latin typeface="Times New Roman" panose="02020603050405020304" pitchFamily="18" charset="0"/>
              </a:rPr>
              <a:t>on the altar of Christ</a:t>
            </a:r>
            <a:r>
              <a:rPr lang="en-US" altLang="en-US" sz="1600" b="1"/>
              <a:t>’</a:t>
            </a:r>
            <a:r>
              <a:rPr lang="en-US" altLang="en-US" sz="1600" b="1">
                <a:latin typeface="Times New Roman" panose="02020603050405020304" pitchFamily="18" charset="0"/>
              </a:rPr>
              <a:t>s sacrifice as a victim, holy and  acceptable to God</a:t>
            </a:r>
            <a:r>
              <a:rPr lang="en-US" altLang="en-US" sz="1600">
                <a:latin typeface="Times New Roman" panose="02020603050405020304" pitchFamily="18" charset="0"/>
              </a:rPr>
              <a:t>.</a:t>
            </a:r>
          </a:p>
          <a:p>
            <a:pPr algn="just" eaLnBrk="1" hangingPunct="1">
              <a:lnSpc>
                <a:spcPct val="90000"/>
              </a:lnSpc>
            </a:pPr>
            <a:endParaRPr lang="en-US" altLang="en-US" sz="1000">
              <a:latin typeface="Times New Roman" panose="02020603050405020304" pitchFamily="18" charset="0"/>
            </a:endParaRPr>
          </a:p>
          <a:p>
            <a:pPr algn="just" eaLnBrk="1" hangingPunct="1">
              <a:lnSpc>
                <a:spcPct val="90000"/>
              </a:lnSpc>
            </a:pPr>
            <a:r>
              <a:rPr lang="en-US" altLang="en-US" sz="1600" b="1">
                <a:latin typeface="Times New Roman" panose="02020603050405020304" pitchFamily="18" charset="0"/>
              </a:rPr>
              <a:t>Intimate relationship between Profession and Eucharist</a:t>
            </a:r>
            <a:r>
              <a:rPr lang="en-US" altLang="en-US" sz="1600">
                <a:latin typeface="Times New Roman" panose="02020603050405020304" pitchFamily="18" charset="0"/>
              </a:rPr>
              <a:t>: the sacrifice of Christ-Priest who offers Himself to the Father and the sacrifice of the newly professed who offer themselves to the Father are both made sacramentally present at the same time.</a:t>
            </a:r>
          </a:p>
          <a:p>
            <a:pPr algn="just" eaLnBrk="1" hangingPunct="1">
              <a:lnSpc>
                <a:spcPct val="90000"/>
              </a:lnSpc>
            </a:pPr>
            <a:endParaRPr lang="en-US" altLang="en-US" sz="1000">
              <a:latin typeface="Times New Roman" panose="02020603050405020304" pitchFamily="18" charset="0"/>
            </a:endParaRPr>
          </a:p>
          <a:p>
            <a:pPr algn="just" eaLnBrk="1" hangingPunct="1">
              <a:lnSpc>
                <a:spcPct val="90000"/>
              </a:lnSpc>
            </a:pPr>
            <a:r>
              <a:rPr lang="en-US" altLang="en-US" sz="1600">
                <a:latin typeface="Times New Roman" panose="02020603050405020304" pitchFamily="18" charset="0"/>
              </a:rPr>
              <a:t>Profession is not the act of a moment isolated from the whole life; it is, on the contrary, a </a:t>
            </a:r>
            <a:r>
              <a:rPr lang="en-US" altLang="en-US" sz="1600" b="1">
                <a:latin typeface="Times New Roman" panose="02020603050405020304" pitchFamily="18" charset="0"/>
              </a:rPr>
              <a:t>commitment</a:t>
            </a:r>
            <a:r>
              <a:rPr lang="en-US" altLang="en-US" sz="1600">
                <a:latin typeface="Times New Roman" panose="02020603050405020304" pitchFamily="18" charset="0"/>
              </a:rPr>
              <a:t> </a:t>
            </a:r>
            <a:r>
              <a:rPr lang="en-US" altLang="en-US" sz="1600" i="1">
                <a:latin typeface="Times New Roman" panose="02020603050405020304" pitchFamily="18" charset="0"/>
              </a:rPr>
              <a:t>of one</a:t>
            </a:r>
            <a:r>
              <a:rPr lang="en-US" altLang="en-US" sz="1600" i="1"/>
              <a:t>’</a:t>
            </a:r>
            <a:r>
              <a:rPr lang="en-US" altLang="en-US" sz="1600" i="1">
                <a:latin typeface="Times New Roman" panose="02020603050405020304" pitchFamily="18" charset="0"/>
              </a:rPr>
              <a:t>s </a:t>
            </a:r>
            <a:r>
              <a:rPr lang="en-US" altLang="en-US" sz="1600" b="1">
                <a:latin typeface="Times New Roman" panose="02020603050405020304" pitchFamily="18" charset="0"/>
              </a:rPr>
              <a:t>life</a:t>
            </a:r>
            <a:r>
              <a:rPr lang="en-US" altLang="en-US" sz="1600">
                <a:latin typeface="Times New Roman" panose="02020603050405020304" pitchFamily="18" charset="0"/>
              </a:rPr>
              <a:t> and </a:t>
            </a:r>
            <a:r>
              <a:rPr lang="en-US" altLang="en-US" sz="1600" i="1">
                <a:latin typeface="Times New Roman" panose="02020603050405020304" pitchFamily="18" charset="0"/>
              </a:rPr>
              <a:t>for </a:t>
            </a:r>
            <a:r>
              <a:rPr lang="en-US" altLang="en-US" sz="1600" b="1">
                <a:latin typeface="Times New Roman" panose="02020603050405020304" pitchFamily="18" charset="0"/>
              </a:rPr>
              <a:t>the life</a:t>
            </a:r>
            <a:r>
              <a:rPr lang="en-US" altLang="en-US" sz="1600">
                <a:latin typeface="Times New Roman" panose="02020603050405020304" pitchFamily="18" charset="0"/>
              </a:rPr>
              <a:t>. The act of </a:t>
            </a:r>
            <a:r>
              <a:rPr lang="en-US" altLang="en-US" sz="1600" b="1">
                <a:latin typeface="Times New Roman" panose="02020603050405020304" pitchFamily="18" charset="0"/>
              </a:rPr>
              <a:t>Profession</a:t>
            </a:r>
            <a:r>
              <a:rPr lang="en-US" altLang="en-US" sz="1600">
                <a:latin typeface="Times New Roman" panose="02020603050405020304" pitchFamily="18" charset="0"/>
              </a:rPr>
              <a:t> </a:t>
            </a:r>
            <a:r>
              <a:rPr lang="en-US" altLang="en-US" sz="1600" b="1">
                <a:latin typeface="Times New Roman" panose="02020603050405020304" pitchFamily="18" charset="0"/>
              </a:rPr>
              <a:t>determines</a:t>
            </a:r>
            <a:r>
              <a:rPr lang="en-US" altLang="en-US" sz="1600">
                <a:latin typeface="Times New Roman" panose="02020603050405020304" pitchFamily="18" charset="0"/>
              </a:rPr>
              <a:t> a </a:t>
            </a:r>
            <a:r>
              <a:rPr lang="en-US" altLang="en-US" sz="1600" b="1">
                <a:latin typeface="Times New Roman" panose="02020603050405020304" pitchFamily="18" charset="0"/>
              </a:rPr>
              <a:t>new existential situation</a:t>
            </a:r>
            <a:r>
              <a:rPr lang="en-US" altLang="en-US" sz="1600">
                <a:latin typeface="Times New Roman" panose="02020603050405020304" pitchFamily="18" charset="0"/>
              </a:rPr>
              <a:t>, it places us in the </a:t>
            </a:r>
            <a:r>
              <a:rPr lang="en-US" altLang="en-US" sz="1600"/>
              <a:t>«</a:t>
            </a:r>
            <a:r>
              <a:rPr lang="en-US" altLang="en-US" sz="1600" i="1">
                <a:latin typeface="Times New Roman" panose="02020603050405020304" pitchFamily="18" charset="0"/>
              </a:rPr>
              <a:t>state</a:t>
            </a:r>
            <a:r>
              <a:rPr lang="en-US" altLang="en-US" sz="1600"/>
              <a:t>»</a:t>
            </a:r>
            <a:r>
              <a:rPr lang="en-US" altLang="en-US" sz="1600">
                <a:latin typeface="Times New Roman" panose="02020603050405020304" pitchFamily="18" charset="0"/>
              </a:rPr>
              <a:t> </a:t>
            </a:r>
            <a:r>
              <a:rPr lang="en-US" altLang="en-US" sz="1600" b="1">
                <a:latin typeface="Times New Roman" panose="02020603050405020304" pitchFamily="18" charset="0"/>
              </a:rPr>
              <a:t>of professed</a:t>
            </a:r>
            <a:r>
              <a:rPr lang="en-US" altLang="en-US" sz="1600">
                <a:latin typeface="Times New Roman" panose="02020603050405020304" pitchFamily="18" charset="0"/>
              </a:rPr>
              <a:t>, which </a:t>
            </a:r>
            <a:r>
              <a:rPr lang="en-US" altLang="en-US" sz="1600" i="1">
                <a:latin typeface="Times New Roman" panose="02020603050405020304" pitchFamily="18" charset="0"/>
              </a:rPr>
              <a:t>per se </a:t>
            </a:r>
            <a:r>
              <a:rPr lang="en-US" altLang="en-US" sz="1600">
                <a:latin typeface="Times New Roman" panose="02020603050405020304" pitchFamily="18" charset="0"/>
              </a:rPr>
              <a:t>is a  </a:t>
            </a:r>
            <a:r>
              <a:rPr lang="en-US" altLang="en-US" sz="1600" b="1">
                <a:latin typeface="Times New Roman" panose="02020603050405020304" pitchFamily="18" charset="0"/>
              </a:rPr>
              <a:t>permanent condition</a:t>
            </a:r>
            <a:r>
              <a:rPr lang="en-US" altLang="en-US" sz="1600">
                <a:latin typeface="Times New Roman" panose="02020603050405020304" pitchFamily="18" charset="0"/>
              </a:rPr>
              <a:t>, to be lived in the light of its foundational act originating from the celebration, and </a:t>
            </a:r>
            <a:r>
              <a:rPr lang="en-US" altLang="en-US" sz="1600" b="1">
                <a:latin typeface="Times New Roman" panose="02020603050405020304" pitchFamily="18" charset="0"/>
              </a:rPr>
              <a:t>intrinsically related to the Eucharist</a:t>
            </a:r>
            <a:r>
              <a:rPr lang="en-US" altLang="en-US" sz="1600">
                <a:latin typeface="Times New Roman" panose="02020603050405020304" pitchFamily="18" charset="0"/>
              </a:rPr>
              <a:t>.   </a:t>
            </a:r>
          </a:p>
          <a:p>
            <a:pPr algn="just" eaLnBrk="1" hangingPunct="1">
              <a:lnSpc>
                <a:spcPct val="90000"/>
              </a:lnSpc>
            </a:pPr>
            <a:endParaRPr lang="it-IT" altLang="en-US" sz="16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animEffect transition="in" filter="wipe(left)">
                                      <p:cBhvr>
                                        <p:cTn id="7" dur="500"/>
                                        <p:tgtEl>
                                          <p:spTgt spid="614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7">
                                            <p:txEl>
                                              <p:pRg st="3" end="3"/>
                                            </p:txEl>
                                          </p:spTgt>
                                        </p:tgtEl>
                                        <p:attrNameLst>
                                          <p:attrName>style.visibility</p:attrName>
                                        </p:attrNameLst>
                                      </p:cBhvr>
                                      <p:to>
                                        <p:strVal val="visible"/>
                                      </p:to>
                                    </p:set>
                                    <p:animEffect transition="in" filter="wipe(left)">
                                      <p:cBhvr>
                                        <p:cTn id="12" dur="500"/>
                                        <p:tgtEl>
                                          <p:spTgt spid="6147">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7">
                                            <p:txEl>
                                              <p:pRg st="5" end="5"/>
                                            </p:txEl>
                                          </p:spTgt>
                                        </p:tgtEl>
                                        <p:attrNameLst>
                                          <p:attrName>style.visibility</p:attrName>
                                        </p:attrNameLst>
                                      </p:cBhvr>
                                      <p:to>
                                        <p:strVal val="visible"/>
                                      </p:to>
                                    </p:set>
                                    <p:animEffect transition="in" filter="wipe(left)">
                                      <p:cBhvr>
                                        <p:cTn id="17" dur="500"/>
                                        <p:tgtEl>
                                          <p:spTgt spid="6147">
                                            <p:txEl>
                                              <p:pRg st="5" end="5"/>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7">
                                            <p:txEl>
                                              <p:pRg st="7" end="7"/>
                                            </p:txEl>
                                          </p:spTgt>
                                        </p:tgtEl>
                                        <p:attrNameLst>
                                          <p:attrName>style.visibility</p:attrName>
                                        </p:attrNameLst>
                                      </p:cBhvr>
                                      <p:to>
                                        <p:strVal val="visible"/>
                                      </p:to>
                                    </p:set>
                                    <p:animEffect transition="in" filter="wipe(left)">
                                      <p:cBhvr>
                                        <p:cTn id="22" dur="500"/>
                                        <p:tgtEl>
                                          <p:spTgt spid="6147">
                                            <p:txEl>
                                              <p:pRg st="7" end="7"/>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147">
                                            <p:txEl>
                                              <p:pRg st="9" end="9"/>
                                            </p:txEl>
                                          </p:spTgt>
                                        </p:tgtEl>
                                        <p:attrNameLst>
                                          <p:attrName>style.visibility</p:attrName>
                                        </p:attrNameLst>
                                      </p:cBhvr>
                                      <p:to>
                                        <p:strVal val="visible"/>
                                      </p:to>
                                    </p:set>
                                    <p:animEffect transition="in" filter="wipe(left)">
                                      <p:cBhvr>
                                        <p:cTn id="27" dur="500"/>
                                        <p:tgtEl>
                                          <p:spTgt spid="614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bldLvl="5"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Slide Number Placeholder 5">
            <a:extLst>
              <a:ext uri="{FF2B5EF4-FFF2-40B4-BE49-F238E27FC236}">
                <a16:creationId xmlns:a16="http://schemas.microsoft.com/office/drawing/2014/main" id="{2CF6EAC1-7367-25A9-CE20-B77215D5220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6E8D8A8-52F2-4257-B660-4A14A4729275}" type="slidenum">
              <a:rPr lang="it-IT" altLang="en-US" sz="1400"/>
              <a:pPr/>
              <a:t>6</a:t>
            </a:fld>
            <a:endParaRPr lang="it-IT" altLang="en-US" sz="1400"/>
          </a:p>
        </p:txBody>
      </p:sp>
      <p:sp>
        <p:nvSpPr>
          <p:cNvPr id="7171" name="Rectangle 3">
            <a:extLst>
              <a:ext uri="{FF2B5EF4-FFF2-40B4-BE49-F238E27FC236}">
                <a16:creationId xmlns:a16="http://schemas.microsoft.com/office/drawing/2014/main" id="{09512F79-4235-030E-E432-75B1269A47AB}"/>
              </a:ext>
            </a:extLst>
          </p:cNvPr>
          <p:cNvSpPr>
            <a:spLocks noGrp="1" noChangeArrowheads="1"/>
          </p:cNvSpPr>
          <p:nvPr>
            <p:ph type="body" idx="1"/>
          </p:nvPr>
        </p:nvSpPr>
        <p:spPr>
          <a:xfrm>
            <a:off x="762000" y="381000"/>
            <a:ext cx="7772400" cy="5562600"/>
          </a:xfrm>
          <a:noFill/>
        </p:spPr>
        <p:txBody>
          <a:bodyPr/>
          <a:lstStyle/>
          <a:p>
            <a:pPr eaLnBrk="1" hangingPunct="1">
              <a:lnSpc>
                <a:spcPct val="90000"/>
              </a:lnSpc>
              <a:buFontTx/>
              <a:buNone/>
            </a:pPr>
            <a:r>
              <a:rPr lang="en-US" altLang="en-US" sz="1800" b="1" u="sng">
                <a:latin typeface="Times New Roman" panose="02020603050405020304" pitchFamily="18" charset="0"/>
              </a:rPr>
              <a:t>Baptism and Profession</a:t>
            </a:r>
            <a:endParaRPr lang="en-US" altLang="en-US" sz="1600" b="1">
              <a:latin typeface="Times New Roman" panose="02020603050405020304" pitchFamily="18" charset="0"/>
            </a:endParaRPr>
          </a:p>
          <a:p>
            <a:pPr eaLnBrk="1" hangingPunct="1">
              <a:lnSpc>
                <a:spcPct val="90000"/>
              </a:lnSpc>
              <a:buFontTx/>
              <a:buNone/>
            </a:pPr>
            <a:endParaRPr lang="en-US" altLang="en-US" sz="1000" b="1">
              <a:latin typeface="Times New Roman" panose="02020603050405020304" pitchFamily="18" charset="0"/>
            </a:endParaRPr>
          </a:p>
          <a:p>
            <a:pPr eaLnBrk="1" hangingPunct="1">
              <a:lnSpc>
                <a:spcPct val="90000"/>
              </a:lnSpc>
            </a:pPr>
            <a:r>
              <a:rPr lang="en-US" altLang="en-US" sz="1600">
                <a:latin typeface="Times New Roman" panose="02020603050405020304" pitchFamily="18" charset="0"/>
              </a:rPr>
              <a:t>The adhesion to the Secular Franciscan Order and the Profession, are finalized to </a:t>
            </a:r>
            <a:r>
              <a:rPr lang="en-US" altLang="en-US" sz="1600"/>
              <a:t>«</a:t>
            </a:r>
            <a:r>
              <a:rPr lang="en-US" altLang="en-US" sz="1600">
                <a:latin typeface="Times New Roman" panose="02020603050405020304" pitchFamily="18" charset="0"/>
              </a:rPr>
              <a:t>live more intensely and faithfully the grace and consecration of our baptism</a:t>
            </a:r>
            <a:r>
              <a:rPr lang="en-US" altLang="en-US" sz="1600"/>
              <a:t>»</a:t>
            </a:r>
            <a:r>
              <a:rPr lang="en-US" altLang="en-US" sz="1600">
                <a:latin typeface="Times New Roman" panose="02020603050405020304" pitchFamily="18" charset="0"/>
              </a:rPr>
              <a:t> (</a:t>
            </a:r>
            <a:r>
              <a:rPr lang="en-US" altLang="en-US" sz="1600" i="1">
                <a:latin typeface="Times New Roman" panose="02020603050405020304" pitchFamily="18" charset="0"/>
              </a:rPr>
              <a:t>Ritual</a:t>
            </a:r>
            <a:r>
              <a:rPr lang="en-US" altLang="en-US" sz="1600">
                <a:latin typeface="Times New Roman" panose="02020603050405020304" pitchFamily="18" charset="0"/>
              </a:rPr>
              <a:t>). </a:t>
            </a:r>
          </a:p>
          <a:p>
            <a:pPr eaLnBrk="1" hangingPunct="1">
              <a:lnSpc>
                <a:spcPct val="90000"/>
              </a:lnSpc>
            </a:pPr>
            <a:endParaRPr lang="en-US" altLang="en-US" sz="1600">
              <a:latin typeface="Times New Roman" panose="02020603050405020304" pitchFamily="18" charset="0"/>
            </a:endParaRPr>
          </a:p>
          <a:p>
            <a:pPr algn="just" eaLnBrk="1" hangingPunct="1">
              <a:lnSpc>
                <a:spcPct val="90000"/>
              </a:lnSpc>
            </a:pPr>
            <a:r>
              <a:rPr lang="en-US" altLang="en-US" sz="1600">
                <a:latin typeface="Times New Roman" panose="02020603050405020304" pitchFamily="18" charset="0"/>
              </a:rPr>
              <a:t>Profession produces particular effects on the Christian, generated by Baptism. </a:t>
            </a:r>
          </a:p>
          <a:p>
            <a:pPr algn="just" eaLnBrk="1" hangingPunct="1">
              <a:lnSpc>
                <a:spcPct val="90000"/>
              </a:lnSpc>
              <a:buFontTx/>
              <a:buNone/>
            </a:pPr>
            <a:endParaRPr lang="en-US" altLang="en-US" sz="1000" i="1">
              <a:latin typeface="Times New Roman" panose="02020603050405020304" pitchFamily="18" charset="0"/>
            </a:endParaRPr>
          </a:p>
          <a:p>
            <a:pPr algn="just" eaLnBrk="1" hangingPunct="1">
              <a:lnSpc>
                <a:spcPct val="90000"/>
              </a:lnSpc>
              <a:buFontTx/>
              <a:buNone/>
            </a:pPr>
            <a:r>
              <a:rPr lang="en-US" altLang="en-US" sz="1600" i="1">
                <a:latin typeface="Times New Roman" panose="02020603050405020304" pitchFamily="18" charset="0"/>
              </a:rPr>
              <a:t>Memory of the Baptism</a:t>
            </a:r>
            <a:endParaRPr lang="en-US" altLang="en-US" sz="1000" i="1">
              <a:latin typeface="Times New Roman" panose="02020603050405020304" pitchFamily="18" charset="0"/>
            </a:endParaRPr>
          </a:p>
          <a:p>
            <a:pPr algn="just" eaLnBrk="1" hangingPunct="1">
              <a:lnSpc>
                <a:spcPct val="90000"/>
              </a:lnSpc>
            </a:pPr>
            <a:r>
              <a:rPr lang="en-US" altLang="en-US" sz="1600">
                <a:latin typeface="Times New Roman" panose="02020603050405020304" pitchFamily="18" charset="0"/>
              </a:rPr>
              <a:t>Profession, by its own nature, is a </a:t>
            </a:r>
            <a:r>
              <a:rPr lang="en-US" altLang="en-US" sz="1600" i="1"/>
              <a:t>«</a:t>
            </a:r>
            <a:r>
              <a:rPr lang="en-US" altLang="en-US" sz="1600" i="1">
                <a:latin typeface="Times New Roman" panose="02020603050405020304" pitchFamily="18" charset="0"/>
              </a:rPr>
              <a:t>renewal </a:t>
            </a:r>
            <a:r>
              <a:rPr lang="en-US" altLang="en-US" sz="1600">
                <a:latin typeface="Times New Roman" panose="02020603050405020304" pitchFamily="18" charset="0"/>
              </a:rPr>
              <a:t>of consecration and of the baptismal promises</a:t>
            </a:r>
            <a:r>
              <a:rPr lang="en-US" altLang="en-US" sz="1600"/>
              <a:t>»</a:t>
            </a:r>
            <a:r>
              <a:rPr lang="en-US" altLang="en-US" sz="1600">
                <a:latin typeface="Times New Roman" panose="02020603050405020304" pitchFamily="18" charset="0"/>
              </a:rPr>
              <a:t> </a:t>
            </a:r>
          </a:p>
          <a:p>
            <a:pPr algn="just" eaLnBrk="1" hangingPunct="1">
              <a:lnSpc>
                <a:spcPct val="90000"/>
              </a:lnSpc>
            </a:pPr>
            <a:r>
              <a:rPr lang="en-US" altLang="en-US" sz="1600">
                <a:latin typeface="Times New Roman" panose="02020603050405020304" pitchFamily="18" charset="0"/>
              </a:rPr>
              <a:t>The Profession in the Secular Franciscan Order has been defined </a:t>
            </a:r>
            <a:r>
              <a:rPr lang="en-US" altLang="en-US" sz="1600"/>
              <a:t>«</a:t>
            </a:r>
            <a:r>
              <a:rPr lang="en-US" altLang="en-US" sz="1600" b="1">
                <a:latin typeface="Times New Roman" panose="02020603050405020304" pitchFamily="18" charset="0"/>
              </a:rPr>
              <a:t>Memory of the Baptism</a:t>
            </a:r>
            <a:r>
              <a:rPr lang="en-US" altLang="en-US" sz="1600"/>
              <a:t>»</a:t>
            </a:r>
            <a:r>
              <a:rPr lang="en-US" altLang="en-US" sz="1600">
                <a:latin typeface="Times New Roman" panose="02020603050405020304" pitchFamily="18" charset="0"/>
              </a:rPr>
              <a:t>. This must be understood in the biblical sense of </a:t>
            </a:r>
            <a:r>
              <a:rPr lang="en-US" altLang="en-US" sz="1600"/>
              <a:t>«</a:t>
            </a:r>
            <a:r>
              <a:rPr lang="en-US" altLang="en-US" sz="1600">
                <a:latin typeface="Times New Roman" panose="02020603050405020304" pitchFamily="18" charset="0"/>
              </a:rPr>
              <a:t>memorial</a:t>
            </a:r>
            <a:r>
              <a:rPr lang="en-US" altLang="en-US" sz="1600"/>
              <a:t>»</a:t>
            </a:r>
            <a:r>
              <a:rPr lang="en-US" altLang="en-US" sz="1600" i="1">
                <a:latin typeface="Times New Roman" panose="02020603050405020304" pitchFamily="18" charset="0"/>
              </a:rPr>
              <a:t>. </a:t>
            </a:r>
            <a:r>
              <a:rPr lang="en-US" altLang="en-US" sz="1600">
                <a:latin typeface="Times New Roman" panose="02020603050405020304" pitchFamily="18" charset="0"/>
              </a:rPr>
              <a:t>Therefore, </a:t>
            </a:r>
            <a:r>
              <a:rPr lang="en-US" altLang="en-US" sz="1600"/>
              <a:t>«</a:t>
            </a:r>
            <a:r>
              <a:rPr lang="en-US" altLang="en-US" sz="1600">
                <a:latin typeface="Times New Roman" panose="02020603050405020304" pitchFamily="18" charset="0"/>
              </a:rPr>
              <a:t>making memory</a:t>
            </a:r>
            <a:r>
              <a:rPr lang="en-US" altLang="en-US" sz="1600"/>
              <a:t>»</a:t>
            </a:r>
            <a:r>
              <a:rPr lang="en-US" altLang="en-US" sz="1600">
                <a:latin typeface="Times New Roman" panose="02020603050405020304" pitchFamily="18" charset="0"/>
              </a:rPr>
              <a:t> means returning to the Baptism, but also to allow the Sacrament, which initiated a new life, to renew the present life. </a:t>
            </a:r>
          </a:p>
          <a:p>
            <a:pPr algn="just" eaLnBrk="1" hangingPunct="1">
              <a:lnSpc>
                <a:spcPct val="90000"/>
              </a:lnSpc>
              <a:buFontTx/>
              <a:buNone/>
            </a:pPr>
            <a:endParaRPr lang="en-US" altLang="en-US" sz="1000" i="1">
              <a:latin typeface="Times New Roman" panose="02020603050405020304" pitchFamily="18" charset="0"/>
            </a:endParaRPr>
          </a:p>
          <a:p>
            <a:pPr algn="just" eaLnBrk="1" hangingPunct="1">
              <a:lnSpc>
                <a:spcPct val="90000"/>
              </a:lnSpc>
              <a:buFontTx/>
              <a:buNone/>
            </a:pPr>
            <a:r>
              <a:rPr lang="en-US" altLang="en-US" sz="1600" i="1">
                <a:latin typeface="Times New Roman" panose="02020603050405020304" pitchFamily="18" charset="0"/>
              </a:rPr>
              <a:t>Implementation of Baptism</a:t>
            </a:r>
          </a:p>
          <a:p>
            <a:pPr algn="just" eaLnBrk="1" hangingPunct="1">
              <a:lnSpc>
                <a:spcPct val="90000"/>
              </a:lnSpc>
              <a:buFontTx/>
              <a:buNone/>
            </a:pPr>
            <a:endParaRPr lang="en-US" altLang="en-US" sz="1000" i="1">
              <a:latin typeface="Times New Roman" panose="02020603050405020304" pitchFamily="18" charset="0"/>
            </a:endParaRPr>
          </a:p>
          <a:p>
            <a:pPr algn="just" eaLnBrk="1" hangingPunct="1">
              <a:lnSpc>
                <a:spcPct val="90000"/>
              </a:lnSpc>
            </a:pPr>
            <a:r>
              <a:rPr lang="en-US" altLang="en-US" sz="1600">
                <a:latin typeface="Times New Roman" panose="02020603050405020304" pitchFamily="18" charset="0"/>
              </a:rPr>
              <a:t>the Profession of both the religious and the Secular Franciscans must be considered an epiphany  of the Baptism aimed at a </a:t>
            </a:r>
            <a:r>
              <a:rPr lang="en-US" altLang="en-US" sz="1600" i="1">
                <a:latin typeface="Times New Roman" panose="02020603050405020304" pitchFamily="18" charset="0"/>
              </a:rPr>
              <a:t>fuller and more fruitful implementation</a:t>
            </a:r>
            <a:r>
              <a:rPr lang="en-US" altLang="en-US" sz="1600">
                <a:latin typeface="Times New Roman" panose="02020603050405020304" pitchFamily="18" charset="0"/>
              </a:rPr>
              <a:t>.</a:t>
            </a:r>
          </a:p>
          <a:p>
            <a:pPr algn="just" eaLnBrk="1" hangingPunct="1">
              <a:lnSpc>
                <a:spcPct val="90000"/>
              </a:lnSpc>
            </a:pPr>
            <a:r>
              <a:rPr lang="en-US" altLang="en-US" sz="1600">
                <a:latin typeface="Times New Roman" panose="02020603050405020304" pitchFamily="18" charset="0"/>
              </a:rPr>
              <a:t>Profession produces a </a:t>
            </a:r>
            <a:r>
              <a:rPr lang="en-US" altLang="en-US" sz="1600" i="1">
                <a:latin typeface="Times New Roman" panose="02020603050405020304" pitchFamily="18" charset="0"/>
              </a:rPr>
              <a:t>fruition, </a:t>
            </a:r>
            <a:r>
              <a:rPr lang="en-US" altLang="en-US" sz="1600">
                <a:latin typeface="Times New Roman" panose="02020603050405020304" pitchFamily="18" charset="0"/>
              </a:rPr>
              <a:t>a </a:t>
            </a:r>
            <a:r>
              <a:rPr lang="en-US" altLang="en-US" sz="1600" i="1">
                <a:latin typeface="Times New Roman" panose="02020603050405020304" pitchFamily="18" charset="0"/>
              </a:rPr>
              <a:t>strengthening</a:t>
            </a:r>
            <a:r>
              <a:rPr lang="en-US" altLang="en-US" sz="1600">
                <a:latin typeface="Times New Roman" panose="02020603050405020304" pitchFamily="18" charset="0"/>
              </a:rPr>
              <a:t> and an </a:t>
            </a:r>
            <a:r>
              <a:rPr lang="en-US" altLang="en-US" sz="1600" i="1">
                <a:latin typeface="Times New Roman" panose="02020603050405020304" pitchFamily="18" charset="0"/>
              </a:rPr>
              <a:t>enrichment</a:t>
            </a:r>
            <a:r>
              <a:rPr lang="en-US" altLang="en-US" sz="1600">
                <a:latin typeface="Times New Roman" panose="02020603050405020304" pitchFamily="18" charset="0"/>
              </a:rPr>
              <a:t> of Baptism.</a:t>
            </a:r>
          </a:p>
          <a:p>
            <a:pPr algn="just" eaLnBrk="1" hangingPunct="1">
              <a:lnSpc>
                <a:spcPct val="90000"/>
              </a:lnSpc>
            </a:pPr>
            <a:r>
              <a:rPr lang="en-US" altLang="en-US" sz="1600">
                <a:latin typeface="Times New Roman" panose="02020603050405020304" pitchFamily="18" charset="0"/>
              </a:rPr>
              <a:t>The </a:t>
            </a:r>
            <a:r>
              <a:rPr lang="en-US" altLang="en-US" sz="1600" b="1">
                <a:latin typeface="Times New Roman" panose="02020603050405020304" pitchFamily="18" charset="0"/>
              </a:rPr>
              <a:t>Profession acts on the Baptism, and develops it, it generates a novelty and produces a new effusion of the Spirit.</a:t>
            </a:r>
            <a:endParaRPr lang="en-US" altLang="en-US" sz="1600" i="1">
              <a:latin typeface="Times New Roman" panose="02020603050405020304" pitchFamily="18" charset="0"/>
            </a:endParaRPr>
          </a:p>
          <a:p>
            <a:pPr eaLnBrk="1" hangingPunct="1">
              <a:lnSpc>
                <a:spcPct val="90000"/>
              </a:lnSpc>
            </a:pPr>
            <a:endParaRPr lang="it-IT" altLang="en-US" sz="16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wipe(left)">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wipe(left)">
                                      <p:cBhvr>
                                        <p:cTn id="12" dur="500"/>
                                        <p:tgtEl>
                                          <p:spTgt spid="717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71">
                                            <p:txEl>
                                              <p:pRg st="4" end="4"/>
                                            </p:txEl>
                                          </p:spTgt>
                                        </p:tgtEl>
                                        <p:attrNameLst>
                                          <p:attrName>style.visibility</p:attrName>
                                        </p:attrNameLst>
                                      </p:cBhvr>
                                      <p:to>
                                        <p:strVal val="visible"/>
                                      </p:to>
                                    </p:set>
                                    <p:animEffect transition="in" filter="wipe(left)">
                                      <p:cBhvr>
                                        <p:cTn id="17" dur="500"/>
                                        <p:tgtEl>
                                          <p:spTgt spid="7171">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171">
                                            <p:txEl>
                                              <p:pRg st="6" end="6"/>
                                            </p:txEl>
                                          </p:spTgt>
                                        </p:tgtEl>
                                        <p:attrNameLst>
                                          <p:attrName>style.visibility</p:attrName>
                                        </p:attrNameLst>
                                      </p:cBhvr>
                                      <p:to>
                                        <p:strVal val="visible"/>
                                      </p:to>
                                    </p:set>
                                    <p:animEffect transition="in" filter="wipe(left)">
                                      <p:cBhvr>
                                        <p:cTn id="22" dur="500"/>
                                        <p:tgtEl>
                                          <p:spTgt spid="7171">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171">
                                            <p:txEl>
                                              <p:pRg st="7" end="7"/>
                                            </p:txEl>
                                          </p:spTgt>
                                        </p:tgtEl>
                                        <p:attrNameLst>
                                          <p:attrName>style.visibility</p:attrName>
                                        </p:attrNameLst>
                                      </p:cBhvr>
                                      <p:to>
                                        <p:strVal val="visible"/>
                                      </p:to>
                                    </p:set>
                                    <p:animEffect transition="in" filter="wipe(left)">
                                      <p:cBhvr>
                                        <p:cTn id="27" dur="500"/>
                                        <p:tgtEl>
                                          <p:spTgt spid="7171">
                                            <p:txEl>
                                              <p:pRg st="7" end="7"/>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171">
                                            <p:txEl>
                                              <p:pRg st="8" end="8"/>
                                            </p:txEl>
                                          </p:spTgt>
                                        </p:tgtEl>
                                        <p:attrNameLst>
                                          <p:attrName>style.visibility</p:attrName>
                                        </p:attrNameLst>
                                      </p:cBhvr>
                                      <p:to>
                                        <p:strVal val="visible"/>
                                      </p:to>
                                    </p:set>
                                    <p:animEffect transition="in" filter="wipe(left)">
                                      <p:cBhvr>
                                        <p:cTn id="32" dur="500"/>
                                        <p:tgtEl>
                                          <p:spTgt spid="7171">
                                            <p:txEl>
                                              <p:pRg st="8" end="8"/>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171">
                                            <p:txEl>
                                              <p:pRg st="10" end="10"/>
                                            </p:txEl>
                                          </p:spTgt>
                                        </p:tgtEl>
                                        <p:attrNameLst>
                                          <p:attrName>style.visibility</p:attrName>
                                        </p:attrNameLst>
                                      </p:cBhvr>
                                      <p:to>
                                        <p:strVal val="visible"/>
                                      </p:to>
                                    </p:set>
                                    <p:animEffect transition="in" filter="wipe(left)">
                                      <p:cBhvr>
                                        <p:cTn id="37" dur="500"/>
                                        <p:tgtEl>
                                          <p:spTgt spid="7171">
                                            <p:txEl>
                                              <p:pRg st="10" end="1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7171">
                                            <p:txEl>
                                              <p:pRg st="12" end="12"/>
                                            </p:txEl>
                                          </p:spTgt>
                                        </p:tgtEl>
                                        <p:attrNameLst>
                                          <p:attrName>style.visibility</p:attrName>
                                        </p:attrNameLst>
                                      </p:cBhvr>
                                      <p:to>
                                        <p:strVal val="visible"/>
                                      </p:to>
                                    </p:set>
                                    <p:animEffect transition="in" filter="wipe(left)">
                                      <p:cBhvr>
                                        <p:cTn id="42" dur="500"/>
                                        <p:tgtEl>
                                          <p:spTgt spid="7171">
                                            <p:txEl>
                                              <p:pRg st="12" end="12"/>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7171">
                                            <p:txEl>
                                              <p:pRg st="13" end="13"/>
                                            </p:txEl>
                                          </p:spTgt>
                                        </p:tgtEl>
                                        <p:attrNameLst>
                                          <p:attrName>style.visibility</p:attrName>
                                        </p:attrNameLst>
                                      </p:cBhvr>
                                      <p:to>
                                        <p:strVal val="visible"/>
                                      </p:to>
                                    </p:set>
                                    <p:animEffect transition="in" filter="wipe(left)">
                                      <p:cBhvr>
                                        <p:cTn id="47" dur="500"/>
                                        <p:tgtEl>
                                          <p:spTgt spid="7171">
                                            <p:txEl>
                                              <p:pRg st="13" end="13"/>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7171">
                                            <p:txEl>
                                              <p:pRg st="14" end="14"/>
                                            </p:txEl>
                                          </p:spTgt>
                                        </p:tgtEl>
                                        <p:attrNameLst>
                                          <p:attrName>style.visibility</p:attrName>
                                        </p:attrNameLst>
                                      </p:cBhvr>
                                      <p:to>
                                        <p:strVal val="visible"/>
                                      </p:to>
                                    </p:set>
                                    <p:animEffect transition="in" filter="wipe(left)">
                                      <p:cBhvr>
                                        <p:cTn id="52" dur="500"/>
                                        <p:tgtEl>
                                          <p:spTgt spid="7171">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5"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Slide Number Placeholder 5">
            <a:extLst>
              <a:ext uri="{FF2B5EF4-FFF2-40B4-BE49-F238E27FC236}">
                <a16:creationId xmlns:a16="http://schemas.microsoft.com/office/drawing/2014/main" id="{B7A5F316-5095-1619-651A-379293F3FFBE}"/>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6A3A371-06CA-4595-B0E1-AFD8FCAA65B1}" type="slidenum">
              <a:rPr lang="it-IT" altLang="en-US" sz="1400"/>
              <a:pPr/>
              <a:t>7</a:t>
            </a:fld>
            <a:endParaRPr lang="it-IT" altLang="en-US" sz="1400"/>
          </a:p>
        </p:txBody>
      </p:sp>
      <p:sp>
        <p:nvSpPr>
          <p:cNvPr id="8195" name="Rectangle 3">
            <a:extLst>
              <a:ext uri="{FF2B5EF4-FFF2-40B4-BE49-F238E27FC236}">
                <a16:creationId xmlns:a16="http://schemas.microsoft.com/office/drawing/2014/main" id="{AE690F76-5CF7-B0C7-9CD1-149691D6D96C}"/>
              </a:ext>
            </a:extLst>
          </p:cNvPr>
          <p:cNvSpPr>
            <a:spLocks noGrp="1" noChangeArrowheads="1"/>
          </p:cNvSpPr>
          <p:nvPr>
            <p:ph type="body" idx="1"/>
          </p:nvPr>
        </p:nvSpPr>
        <p:spPr>
          <a:xfrm>
            <a:off x="685800" y="533400"/>
            <a:ext cx="7772400" cy="5715000"/>
          </a:xfrm>
        </p:spPr>
        <p:txBody>
          <a:bodyPr/>
          <a:lstStyle/>
          <a:p>
            <a:pPr eaLnBrk="1" hangingPunct="1">
              <a:lnSpc>
                <a:spcPct val="90000"/>
              </a:lnSpc>
              <a:buFontTx/>
              <a:buNone/>
            </a:pPr>
            <a:r>
              <a:rPr lang="en-US" altLang="en-US" sz="1600" b="1" u="sng">
                <a:latin typeface="Times New Roman" panose="02020603050405020304" pitchFamily="18" charset="0"/>
              </a:rPr>
              <a:t>The relationship with the Church</a:t>
            </a:r>
            <a:endParaRPr lang="en-US" altLang="en-US" sz="1400" b="1">
              <a:latin typeface="Times New Roman" panose="02020603050405020304" pitchFamily="18" charset="0"/>
            </a:endParaRPr>
          </a:p>
          <a:p>
            <a:pPr eaLnBrk="1" hangingPunct="1">
              <a:lnSpc>
                <a:spcPct val="90000"/>
              </a:lnSpc>
              <a:buFontTx/>
              <a:buNone/>
            </a:pPr>
            <a:endParaRPr lang="en-US" altLang="en-US" sz="1000" b="1">
              <a:latin typeface="Times New Roman" panose="02020603050405020304" pitchFamily="18" charset="0"/>
            </a:endParaRPr>
          </a:p>
          <a:p>
            <a:pPr eaLnBrk="1" hangingPunct="1">
              <a:lnSpc>
                <a:spcPct val="90000"/>
              </a:lnSpc>
            </a:pPr>
            <a:r>
              <a:rPr lang="en-US" altLang="en-US" sz="1400" b="1">
                <a:latin typeface="Times New Roman" panose="02020603050405020304" pitchFamily="18" charset="0"/>
              </a:rPr>
              <a:t>From the Profession comes a new relationship with the Church</a:t>
            </a:r>
            <a:r>
              <a:rPr lang="en-US" altLang="en-US" sz="1400">
                <a:latin typeface="Times New Roman" panose="02020603050405020304" pitchFamily="18" charset="0"/>
              </a:rPr>
              <a:t>, or better, the fundamental baptismal relationship, already renewed and perfected with the Confirmation, </a:t>
            </a:r>
            <a:r>
              <a:rPr lang="en-US" altLang="en-US" sz="1400" b="1">
                <a:latin typeface="Times New Roman" panose="02020603050405020304" pitchFamily="18" charset="0"/>
              </a:rPr>
              <a:t>becomes </a:t>
            </a:r>
            <a:r>
              <a:rPr lang="en-US" altLang="en-US" sz="1400" b="1"/>
              <a:t>«</a:t>
            </a:r>
            <a:r>
              <a:rPr lang="en-US" altLang="en-US" sz="1400" b="1">
                <a:latin typeface="Times New Roman" panose="02020603050405020304" pitchFamily="18" charset="0"/>
              </a:rPr>
              <a:t>stronger</a:t>
            </a:r>
            <a:r>
              <a:rPr lang="en-US" altLang="en-US" sz="1400" b="1"/>
              <a:t>»</a:t>
            </a:r>
            <a:r>
              <a:rPr lang="en-US" altLang="en-US" sz="1400" b="1">
                <a:latin typeface="Times New Roman" panose="02020603050405020304" pitchFamily="18" charset="0"/>
              </a:rPr>
              <a:t> and </a:t>
            </a:r>
            <a:r>
              <a:rPr lang="en-US" altLang="en-US" sz="1400" b="1"/>
              <a:t>«</a:t>
            </a:r>
            <a:r>
              <a:rPr lang="en-US" altLang="en-US" sz="1400" b="1">
                <a:latin typeface="Times New Roman" panose="02020603050405020304" pitchFamily="18" charset="0"/>
              </a:rPr>
              <a:t>closer</a:t>
            </a:r>
            <a:r>
              <a:rPr lang="en-US" altLang="en-US" sz="1400" b="1"/>
              <a:t>»</a:t>
            </a:r>
            <a:r>
              <a:rPr lang="en-US" altLang="en-US" sz="1400" b="1">
                <a:latin typeface="Times New Roman" panose="02020603050405020304" pitchFamily="18" charset="0"/>
              </a:rPr>
              <a:t>.</a:t>
            </a:r>
            <a:endParaRPr lang="en-US" altLang="en-US" sz="1400">
              <a:latin typeface="Times New Roman" panose="02020603050405020304" pitchFamily="18" charset="0"/>
            </a:endParaRPr>
          </a:p>
          <a:p>
            <a:pPr eaLnBrk="1" hangingPunct="1">
              <a:lnSpc>
                <a:spcPct val="90000"/>
              </a:lnSpc>
            </a:pPr>
            <a:endParaRPr lang="en-US" altLang="en-US" sz="1000">
              <a:latin typeface="Times New Roman" panose="02020603050405020304" pitchFamily="18" charset="0"/>
            </a:endParaRPr>
          </a:p>
          <a:p>
            <a:pPr eaLnBrk="1" hangingPunct="1">
              <a:lnSpc>
                <a:spcPct val="90000"/>
              </a:lnSpc>
              <a:buFontTx/>
              <a:buNone/>
            </a:pPr>
            <a:r>
              <a:rPr lang="en-US" altLang="en-US" sz="1600" b="1" u="sng">
                <a:latin typeface="Times New Roman" panose="02020603050405020304" pitchFamily="18" charset="0"/>
              </a:rPr>
              <a:t>Witnesses and instruments of the mission of the Church</a:t>
            </a:r>
            <a:endParaRPr lang="en-US" altLang="en-US" sz="1400">
              <a:latin typeface="Times New Roman" panose="02020603050405020304" pitchFamily="18" charset="0"/>
            </a:endParaRPr>
          </a:p>
          <a:p>
            <a:pPr eaLnBrk="1" hangingPunct="1">
              <a:lnSpc>
                <a:spcPct val="90000"/>
              </a:lnSpc>
              <a:buFontTx/>
              <a:buNone/>
            </a:pPr>
            <a:endParaRPr lang="en-US" altLang="en-US" sz="1000">
              <a:latin typeface="Times New Roman" panose="02020603050405020304" pitchFamily="18" charset="0"/>
            </a:endParaRPr>
          </a:p>
          <a:p>
            <a:pPr eaLnBrk="1" hangingPunct="1">
              <a:lnSpc>
                <a:spcPct val="90000"/>
              </a:lnSpc>
            </a:pPr>
            <a:r>
              <a:rPr lang="en-US" altLang="en-US" sz="1400"/>
              <a:t>«</a:t>
            </a:r>
            <a:r>
              <a:rPr lang="en-US" altLang="en-US" sz="1400">
                <a:latin typeface="Times New Roman" panose="02020603050405020304" pitchFamily="18" charset="0"/>
              </a:rPr>
              <a:t>They have been made living members of the Church by being buried and raised with Christ in baptism; they have been united more intimately with the Church by profession. Therefore, </a:t>
            </a:r>
            <a:r>
              <a:rPr lang="en-US" altLang="en-US" sz="1400" i="1">
                <a:latin typeface="Times New Roman" panose="02020603050405020304" pitchFamily="18" charset="0"/>
              </a:rPr>
              <a:t>they should go forth as witnesses and instruments of her mission among all people, proclaiming Christ by their life and words</a:t>
            </a:r>
            <a:r>
              <a:rPr lang="en-US" altLang="en-US" sz="1400" i="1"/>
              <a:t>»</a:t>
            </a:r>
            <a:r>
              <a:rPr lang="en-US" altLang="en-US" sz="1400" i="1">
                <a:latin typeface="Times New Roman" panose="02020603050405020304" pitchFamily="18" charset="0"/>
              </a:rPr>
              <a:t>.</a:t>
            </a:r>
            <a:endParaRPr lang="en-US" altLang="en-US" sz="1400">
              <a:latin typeface="Times New Roman" panose="02020603050405020304" pitchFamily="18" charset="0"/>
            </a:endParaRPr>
          </a:p>
          <a:p>
            <a:pPr algn="just" eaLnBrk="1" hangingPunct="1">
              <a:lnSpc>
                <a:spcPct val="90000"/>
              </a:lnSpc>
              <a:buFontTx/>
              <a:buNone/>
            </a:pPr>
            <a:r>
              <a:rPr lang="en-US" altLang="en-US" sz="1400">
                <a:latin typeface="Times New Roman" panose="02020603050405020304" pitchFamily="18" charset="0"/>
              </a:rPr>
              <a:t>	 </a:t>
            </a:r>
            <a:r>
              <a:rPr lang="en-US" altLang="en-US" sz="1400"/>
              <a:t>«</a:t>
            </a:r>
            <a:r>
              <a:rPr lang="en-US" altLang="en-US" sz="1400">
                <a:latin typeface="Times New Roman" panose="02020603050405020304" pitchFamily="18" charset="0"/>
              </a:rPr>
              <a:t>Called like Saint Francis </a:t>
            </a:r>
            <a:r>
              <a:rPr lang="en-US" altLang="en-US" sz="1400" i="1">
                <a:latin typeface="Times New Roman" panose="02020603050405020304" pitchFamily="18" charset="0"/>
              </a:rPr>
              <a:t>to rebuild the Church</a:t>
            </a:r>
            <a:r>
              <a:rPr lang="en-US" altLang="en-US" sz="1400">
                <a:latin typeface="Times New Roman" panose="02020603050405020304" pitchFamily="18" charset="0"/>
              </a:rPr>
              <a:t> and inspired by his example, </a:t>
            </a:r>
            <a:r>
              <a:rPr lang="en-US" altLang="en-US" sz="1400" i="1">
                <a:latin typeface="Times New Roman" panose="02020603050405020304" pitchFamily="18" charset="0"/>
              </a:rPr>
              <a:t>let them devote themselves energetically to living</a:t>
            </a:r>
            <a:r>
              <a:rPr lang="en-US" altLang="en-US" sz="1400">
                <a:latin typeface="Times New Roman" panose="02020603050405020304" pitchFamily="18" charset="0"/>
              </a:rPr>
              <a:t> in full communion with the pope, bishops, and priests, fostering an open and trusting dialogue of apostolic effectiveness and creativity</a:t>
            </a:r>
            <a:r>
              <a:rPr lang="en-US" altLang="en-US" sz="1400"/>
              <a:t>»</a:t>
            </a:r>
            <a:r>
              <a:rPr lang="en-US" altLang="en-US" sz="1400">
                <a:latin typeface="Times New Roman" panose="02020603050405020304" pitchFamily="18" charset="0"/>
              </a:rPr>
              <a:t>. (</a:t>
            </a:r>
            <a:r>
              <a:rPr lang="en-US" altLang="en-US" sz="1400" i="1">
                <a:latin typeface="Times New Roman" panose="02020603050405020304" pitchFamily="18" charset="0"/>
              </a:rPr>
              <a:t>Rule</a:t>
            </a:r>
            <a:r>
              <a:rPr lang="en-US" altLang="en-US" sz="1400">
                <a:latin typeface="Times New Roman" panose="02020603050405020304" pitchFamily="18" charset="0"/>
              </a:rPr>
              <a:t> 6)</a:t>
            </a:r>
          </a:p>
          <a:p>
            <a:pPr eaLnBrk="1" hangingPunct="1">
              <a:lnSpc>
                <a:spcPct val="90000"/>
              </a:lnSpc>
            </a:pPr>
            <a:endParaRPr lang="en-US" altLang="en-US" sz="800" i="1">
              <a:latin typeface="Times New Roman" panose="02020603050405020304" pitchFamily="18" charset="0"/>
            </a:endParaRPr>
          </a:p>
          <a:p>
            <a:pPr eaLnBrk="1" hangingPunct="1">
              <a:lnSpc>
                <a:spcPct val="90000"/>
              </a:lnSpc>
            </a:pPr>
            <a:r>
              <a:rPr lang="en-US" altLang="en-US" sz="1400">
                <a:latin typeface="Times New Roman" panose="02020603050405020304" pitchFamily="18" charset="0"/>
              </a:rPr>
              <a:t>The mission of secular Franciscans is not defined by specific activities to perform, but by their </a:t>
            </a:r>
            <a:r>
              <a:rPr lang="en-US" altLang="en-US" sz="1400"/>
              <a:t>“</a:t>
            </a:r>
            <a:r>
              <a:rPr lang="en-US" altLang="en-US" sz="1400" i="1">
                <a:latin typeface="Times New Roman" panose="02020603050405020304" pitchFamily="18" charset="0"/>
              </a:rPr>
              <a:t>being</a:t>
            </a:r>
            <a:r>
              <a:rPr lang="en-US" altLang="en-US" sz="1400"/>
              <a:t>”</a:t>
            </a:r>
            <a:r>
              <a:rPr lang="en-US" altLang="en-US" sz="1400">
                <a:latin typeface="Times New Roman" panose="02020603050405020304" pitchFamily="18" charset="0"/>
              </a:rPr>
              <a:t>.</a:t>
            </a:r>
          </a:p>
          <a:p>
            <a:pPr eaLnBrk="1" hangingPunct="1">
              <a:lnSpc>
                <a:spcPct val="90000"/>
              </a:lnSpc>
            </a:pPr>
            <a:endParaRPr lang="en-US" altLang="en-US" sz="800">
              <a:latin typeface="Times New Roman" panose="02020603050405020304" pitchFamily="18" charset="0"/>
            </a:endParaRPr>
          </a:p>
          <a:p>
            <a:pPr eaLnBrk="1" hangingPunct="1">
              <a:lnSpc>
                <a:spcPct val="90000"/>
              </a:lnSpc>
            </a:pPr>
            <a:r>
              <a:rPr lang="en-US" altLang="en-US" sz="1400">
                <a:latin typeface="Times New Roman" panose="02020603050405020304" pitchFamily="18" charset="0"/>
              </a:rPr>
              <a:t>The purpose of the Rule, of the Constitutions, and of the Ritual, is to underline the necessity of an authentic </a:t>
            </a:r>
            <a:r>
              <a:rPr lang="en-US" altLang="en-US" sz="1400" i="1">
                <a:latin typeface="Times New Roman" panose="02020603050405020304" pitchFamily="18" charset="0"/>
              </a:rPr>
              <a:t>ecclesial</a:t>
            </a:r>
            <a:r>
              <a:rPr lang="en-US" altLang="en-US" sz="1400">
                <a:latin typeface="Times New Roman" panose="02020603050405020304" pitchFamily="18" charset="0"/>
              </a:rPr>
              <a:t> </a:t>
            </a:r>
            <a:r>
              <a:rPr lang="en-US" altLang="en-US" sz="1400" i="1">
                <a:latin typeface="Times New Roman" panose="02020603050405020304" pitchFamily="18" charset="0"/>
              </a:rPr>
              <a:t>life, </a:t>
            </a:r>
            <a:r>
              <a:rPr lang="en-US" altLang="en-US" sz="1400" b="1">
                <a:latin typeface="Times New Roman" panose="02020603050405020304" pitchFamily="18" charset="0"/>
              </a:rPr>
              <a:t>consistent with the stronger and closer bond that secular Franciscans, have contracted with the Church, by way of the Profession</a:t>
            </a:r>
            <a:r>
              <a:rPr lang="en-US" altLang="en-US" sz="1400">
                <a:latin typeface="Times New Roman" panose="02020603050405020304" pitchFamily="18" charset="0"/>
              </a:rPr>
              <a:t>. This is most of all a </a:t>
            </a:r>
            <a:r>
              <a:rPr lang="en-US" altLang="en-US" sz="1400" i="1">
                <a:latin typeface="Times New Roman" panose="02020603050405020304" pitchFamily="18" charset="0"/>
              </a:rPr>
              <a:t>bond of communion; </a:t>
            </a:r>
            <a:r>
              <a:rPr lang="en-US" altLang="en-US" sz="1400">
                <a:latin typeface="Times New Roman" panose="02020603050405020304" pitchFamily="18" charset="0"/>
              </a:rPr>
              <a:t>this is the basic element which must be strongly emphasized, at the concrete existential level, in everyday life.</a:t>
            </a:r>
          </a:p>
          <a:p>
            <a:pPr eaLnBrk="1" hangingPunct="1">
              <a:lnSpc>
                <a:spcPct val="90000"/>
              </a:lnSpc>
            </a:pPr>
            <a:endParaRPr lang="en-US" altLang="en-US" sz="800">
              <a:latin typeface="Times New Roman" panose="02020603050405020304" pitchFamily="18" charset="0"/>
            </a:endParaRPr>
          </a:p>
          <a:p>
            <a:pPr algn="just" eaLnBrk="1" hangingPunct="1">
              <a:lnSpc>
                <a:spcPct val="90000"/>
              </a:lnSpc>
            </a:pPr>
            <a:r>
              <a:rPr lang="en-US" altLang="en-US" sz="1400">
                <a:latin typeface="Times New Roman" panose="02020603050405020304" pitchFamily="18" charset="0"/>
              </a:rPr>
              <a:t>The Mission of Secular Franciscans is intrinsically finalized to </a:t>
            </a:r>
            <a:r>
              <a:rPr lang="en-US" altLang="en-US" sz="1400" i="1">
                <a:latin typeface="Times New Roman" panose="02020603050405020304" pitchFamily="18" charset="0"/>
              </a:rPr>
              <a:t>building the Church. </a:t>
            </a:r>
            <a:r>
              <a:rPr lang="en-US" altLang="en-US" sz="1400">
                <a:latin typeface="Times New Roman" panose="02020603050405020304" pitchFamily="18" charset="0"/>
              </a:rPr>
              <a:t>Francis and his followers have received from the Lord the gift of immersing themselves in the vital tissue of God</a:t>
            </a:r>
            <a:r>
              <a:rPr lang="en-US" altLang="en-US" sz="1400"/>
              <a:t>’</a:t>
            </a:r>
            <a:r>
              <a:rPr lang="en-US" altLang="en-US" sz="1400">
                <a:latin typeface="Times New Roman" panose="02020603050405020304" pitchFamily="18" charset="0"/>
              </a:rPr>
              <a:t>s People, to enable it to stand over the world and live in it as a </a:t>
            </a:r>
            <a:r>
              <a:rPr lang="en-US" altLang="en-US" sz="1400"/>
              <a:t>«</a:t>
            </a:r>
            <a:r>
              <a:rPr lang="en-US" altLang="en-US" sz="1400">
                <a:latin typeface="Times New Roman" panose="02020603050405020304" pitchFamily="18" charset="0"/>
              </a:rPr>
              <a:t>universal sacrament of salvation</a:t>
            </a:r>
            <a:r>
              <a:rPr lang="en-US" altLang="en-US" sz="1400"/>
              <a:t>»</a:t>
            </a:r>
            <a:r>
              <a:rPr lang="en-US" altLang="en-US" sz="1400">
                <a:latin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box(out)">
                                      <p:cBhvr>
                                        <p:cTn id="7" dur="500"/>
                                        <p:tgtEl>
                                          <p:spTgt spid="8195">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Macchina fotografica"/>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8195">
                                            <p:txEl>
                                              <p:pRg st="2" end="2"/>
                                            </p:txEl>
                                          </p:spTgt>
                                        </p:tgtEl>
                                        <p:attrNameLst>
                                          <p:attrName>style.visibility</p:attrName>
                                        </p:attrNameLst>
                                      </p:cBhvr>
                                      <p:to>
                                        <p:strVal val="visible"/>
                                      </p:to>
                                    </p:set>
                                    <p:animEffect transition="in" filter="box(out)">
                                      <p:cBhvr>
                                        <p:cTn id="12" dur="500"/>
                                        <p:tgtEl>
                                          <p:spTgt spid="8195">
                                            <p:txEl>
                                              <p:pRg st="2" end="2"/>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Macchina fotografica"/>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8195">
                                            <p:txEl>
                                              <p:pRg st="4" end="4"/>
                                            </p:txEl>
                                          </p:spTgt>
                                        </p:tgtEl>
                                        <p:attrNameLst>
                                          <p:attrName>style.visibility</p:attrName>
                                        </p:attrNameLst>
                                      </p:cBhvr>
                                      <p:to>
                                        <p:strVal val="visible"/>
                                      </p:to>
                                    </p:set>
                                    <p:animEffect transition="in" filter="box(out)">
                                      <p:cBhvr>
                                        <p:cTn id="17" dur="500"/>
                                        <p:tgtEl>
                                          <p:spTgt spid="8195">
                                            <p:txEl>
                                              <p:pRg st="4" end="4"/>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Macchina fotografica"/>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8195">
                                            <p:txEl>
                                              <p:pRg st="6" end="6"/>
                                            </p:txEl>
                                          </p:spTgt>
                                        </p:tgtEl>
                                        <p:attrNameLst>
                                          <p:attrName>style.visibility</p:attrName>
                                        </p:attrNameLst>
                                      </p:cBhvr>
                                      <p:to>
                                        <p:strVal val="visible"/>
                                      </p:to>
                                    </p:set>
                                    <p:animEffect transition="in" filter="box(out)">
                                      <p:cBhvr>
                                        <p:cTn id="22" dur="500"/>
                                        <p:tgtEl>
                                          <p:spTgt spid="8195">
                                            <p:txEl>
                                              <p:pRg st="6" end="6"/>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3" name="Macchina fotografica"/>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8195">
                                            <p:txEl>
                                              <p:pRg st="7" end="7"/>
                                            </p:txEl>
                                          </p:spTgt>
                                        </p:tgtEl>
                                        <p:attrNameLst>
                                          <p:attrName>style.visibility</p:attrName>
                                        </p:attrNameLst>
                                      </p:cBhvr>
                                      <p:to>
                                        <p:strVal val="visible"/>
                                      </p:to>
                                    </p:set>
                                    <p:animEffect transition="in" filter="box(out)">
                                      <p:cBhvr>
                                        <p:cTn id="27" dur="500"/>
                                        <p:tgtEl>
                                          <p:spTgt spid="8195">
                                            <p:txEl>
                                              <p:pRg st="7" end="7"/>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3" name="Macchina fotografica"/>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8195">
                                            <p:txEl>
                                              <p:pRg st="9" end="9"/>
                                            </p:txEl>
                                          </p:spTgt>
                                        </p:tgtEl>
                                        <p:attrNameLst>
                                          <p:attrName>style.visibility</p:attrName>
                                        </p:attrNameLst>
                                      </p:cBhvr>
                                      <p:to>
                                        <p:strVal val="visible"/>
                                      </p:to>
                                    </p:set>
                                    <p:animEffect transition="in" filter="box(out)">
                                      <p:cBhvr>
                                        <p:cTn id="32" dur="500"/>
                                        <p:tgtEl>
                                          <p:spTgt spid="8195">
                                            <p:txEl>
                                              <p:pRg st="9" end="9"/>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3" name="Macchina fotografica"/>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8195">
                                            <p:txEl>
                                              <p:pRg st="11" end="11"/>
                                            </p:txEl>
                                          </p:spTgt>
                                        </p:tgtEl>
                                        <p:attrNameLst>
                                          <p:attrName>style.visibility</p:attrName>
                                        </p:attrNameLst>
                                      </p:cBhvr>
                                      <p:to>
                                        <p:strVal val="visible"/>
                                      </p:to>
                                    </p:set>
                                    <p:animEffect transition="in" filter="box(out)">
                                      <p:cBhvr>
                                        <p:cTn id="37" dur="500"/>
                                        <p:tgtEl>
                                          <p:spTgt spid="8195">
                                            <p:txEl>
                                              <p:pRg st="11" end="11"/>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3" name="Macchina fotografica"/>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8195">
                                            <p:txEl>
                                              <p:pRg st="13" end="13"/>
                                            </p:txEl>
                                          </p:spTgt>
                                        </p:tgtEl>
                                        <p:attrNameLst>
                                          <p:attrName>style.visibility</p:attrName>
                                        </p:attrNameLst>
                                      </p:cBhvr>
                                      <p:to>
                                        <p:strVal val="visible"/>
                                      </p:to>
                                    </p:set>
                                    <p:animEffect transition="in" filter="box(out)">
                                      <p:cBhvr>
                                        <p:cTn id="42" dur="500"/>
                                        <p:tgtEl>
                                          <p:spTgt spid="8195">
                                            <p:txEl>
                                              <p:pRg st="13" end="13"/>
                                            </p:txEl>
                                          </p:spTgt>
                                        </p:tgtEl>
                                      </p:cBhvr>
                                    </p:animEffect>
                                  </p:childTnLst>
                                  <p:subTnLst>
                                    <p:audio>
                                      <p:cMediaNode>
                                        <p:cTn display="0" masterRel="sameClick">
                                          <p:stCondLst>
                                            <p:cond evt="begin" delay="0">
                                              <p:tn val="40"/>
                                            </p:cond>
                                          </p:stCondLst>
                                          <p:endCondLst>
                                            <p:cond evt="onStopAudio" delay="0">
                                              <p:tgtEl>
                                                <p:sldTgt/>
                                              </p:tgtEl>
                                            </p:cond>
                                          </p:endCondLst>
                                        </p:cTn>
                                        <p:tgtEl>
                                          <p:sndTgt r:embed="rId3" name="Macchina fotografica"/>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bldLvl="5"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Slide Number Placeholder 5">
            <a:extLst>
              <a:ext uri="{FF2B5EF4-FFF2-40B4-BE49-F238E27FC236}">
                <a16:creationId xmlns:a16="http://schemas.microsoft.com/office/drawing/2014/main" id="{5162F48D-F7D8-ACE7-B737-D75772AF3E70}"/>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16EFDD1-9555-4B0E-9AA1-E615FC7A0D7E}" type="slidenum">
              <a:rPr lang="it-IT" altLang="en-US" sz="1400"/>
              <a:pPr/>
              <a:t>8</a:t>
            </a:fld>
            <a:endParaRPr lang="it-IT" altLang="en-US" sz="1400"/>
          </a:p>
        </p:txBody>
      </p:sp>
      <p:sp>
        <p:nvSpPr>
          <p:cNvPr id="9219" name="Rectangle 3">
            <a:extLst>
              <a:ext uri="{FF2B5EF4-FFF2-40B4-BE49-F238E27FC236}">
                <a16:creationId xmlns:a16="http://schemas.microsoft.com/office/drawing/2014/main" id="{4929F841-552A-073B-D250-6B72F8AD253E}"/>
              </a:ext>
            </a:extLst>
          </p:cNvPr>
          <p:cNvSpPr>
            <a:spLocks noGrp="1" noChangeArrowheads="1"/>
          </p:cNvSpPr>
          <p:nvPr>
            <p:ph type="body" idx="1"/>
          </p:nvPr>
        </p:nvSpPr>
        <p:spPr>
          <a:xfrm>
            <a:off x="685800" y="381000"/>
            <a:ext cx="7772400" cy="5029200"/>
          </a:xfrm>
          <a:noFill/>
        </p:spPr>
        <p:txBody>
          <a:bodyPr/>
          <a:lstStyle/>
          <a:p>
            <a:pPr eaLnBrk="1" hangingPunct="1">
              <a:lnSpc>
                <a:spcPct val="90000"/>
              </a:lnSpc>
              <a:buFontTx/>
              <a:buNone/>
            </a:pPr>
            <a:r>
              <a:rPr lang="it-IT" altLang="en-US" sz="2000" b="1" u="sng">
                <a:latin typeface="Times New Roman" panose="02020603050405020304" pitchFamily="18" charset="0"/>
              </a:rPr>
              <a:t>Consecration</a:t>
            </a:r>
            <a:endParaRPr lang="it-IT" altLang="en-US" sz="1600" b="1">
              <a:latin typeface="Times New Roman" panose="02020603050405020304" pitchFamily="18" charset="0"/>
            </a:endParaRPr>
          </a:p>
          <a:p>
            <a:pPr eaLnBrk="1" hangingPunct="1">
              <a:lnSpc>
                <a:spcPct val="90000"/>
              </a:lnSpc>
              <a:buFontTx/>
              <a:buNone/>
            </a:pPr>
            <a:endParaRPr lang="it-IT" altLang="en-US" sz="1600" b="1">
              <a:latin typeface="Times New Roman" panose="02020603050405020304" pitchFamily="18" charset="0"/>
            </a:endParaRPr>
          </a:p>
          <a:p>
            <a:pPr eaLnBrk="1" hangingPunct="1">
              <a:lnSpc>
                <a:spcPct val="90000"/>
              </a:lnSpc>
              <a:buFontTx/>
              <a:buNone/>
            </a:pPr>
            <a:r>
              <a:rPr lang="it-IT" altLang="en-US" sz="1600"/>
              <a:t>…</a:t>
            </a:r>
            <a:r>
              <a:rPr lang="it-IT" altLang="en-US" sz="1600">
                <a:latin typeface="Times New Roman" panose="02020603050405020304" pitchFamily="18" charset="0"/>
              </a:rPr>
              <a:t> as the Lord has granted me this grace, I renew my baptismal promises and</a:t>
            </a:r>
            <a:r>
              <a:rPr lang="it-IT" altLang="en-US" sz="1600" b="1" i="1">
                <a:latin typeface="Times New Roman" panose="02020603050405020304" pitchFamily="18" charset="0"/>
              </a:rPr>
              <a:t> consecrate myself</a:t>
            </a:r>
            <a:r>
              <a:rPr lang="it-IT" altLang="en-US" sz="1600" i="1">
                <a:latin typeface="Times New Roman" panose="02020603050405020304" pitchFamily="18" charset="0"/>
              </a:rPr>
              <a:t> to the service of His Kingdom</a:t>
            </a:r>
            <a:r>
              <a:rPr lang="it-IT" altLang="en-US" sz="1600" i="1"/>
              <a:t>»</a:t>
            </a:r>
            <a:r>
              <a:rPr lang="it-IT" altLang="en-US" sz="1600" i="1">
                <a:latin typeface="Times New Roman" panose="02020603050405020304" pitchFamily="18" charset="0"/>
              </a:rPr>
              <a:t> </a:t>
            </a:r>
            <a:r>
              <a:rPr lang="it-IT" altLang="en-US" sz="1600">
                <a:latin typeface="Times New Roman" panose="02020603050405020304" pitchFamily="18" charset="0"/>
              </a:rPr>
              <a:t>(</a:t>
            </a:r>
            <a:r>
              <a:rPr lang="it-IT" altLang="en-US" sz="1600" i="1">
                <a:latin typeface="Times New Roman" panose="02020603050405020304" pitchFamily="18" charset="0"/>
              </a:rPr>
              <a:t>Ritual</a:t>
            </a:r>
            <a:r>
              <a:rPr lang="it-IT" altLang="en-US" sz="1600">
                <a:latin typeface="Times New Roman" panose="02020603050405020304" pitchFamily="18" charset="0"/>
              </a:rPr>
              <a:t>)</a:t>
            </a:r>
          </a:p>
          <a:p>
            <a:pPr eaLnBrk="1" hangingPunct="1">
              <a:lnSpc>
                <a:spcPct val="90000"/>
              </a:lnSpc>
              <a:buFontTx/>
              <a:buNone/>
            </a:pPr>
            <a:endParaRPr lang="it-IT" altLang="en-US" sz="1600">
              <a:latin typeface="Times New Roman" panose="02020603050405020304" pitchFamily="18" charset="0"/>
            </a:endParaRPr>
          </a:p>
          <a:p>
            <a:pPr algn="just" eaLnBrk="1" hangingPunct="1">
              <a:lnSpc>
                <a:spcPct val="90000"/>
              </a:lnSpc>
            </a:pPr>
            <a:r>
              <a:rPr lang="en-US" altLang="en-US" sz="1600">
                <a:latin typeface="Times New Roman" panose="02020603050405020304" pitchFamily="18" charset="0"/>
              </a:rPr>
              <a:t>The </a:t>
            </a:r>
            <a:r>
              <a:rPr lang="en-US" altLang="en-US" sz="1600" b="1">
                <a:latin typeface="Times New Roman" panose="02020603050405020304" pitchFamily="18" charset="0"/>
              </a:rPr>
              <a:t>Profession</a:t>
            </a:r>
            <a:r>
              <a:rPr lang="en-US" altLang="en-US" sz="1600">
                <a:latin typeface="Times New Roman" panose="02020603050405020304" pitchFamily="18" charset="0"/>
              </a:rPr>
              <a:t> is the act with which a person puts him/herself in the hands of God and lets Him take over, with the consequence that from the very moment of the Profession </a:t>
            </a:r>
            <a:r>
              <a:rPr lang="en-US" altLang="en-US" sz="1600" b="1">
                <a:latin typeface="Times New Roman" panose="02020603050405020304" pitchFamily="18" charset="0"/>
              </a:rPr>
              <a:t>this person no longer belongs to him/herself</a:t>
            </a:r>
            <a:r>
              <a:rPr lang="en-US" altLang="en-US" sz="1600">
                <a:latin typeface="Times New Roman" panose="02020603050405020304" pitchFamily="18" charset="0"/>
              </a:rPr>
              <a:t>, but is considered to be fully taken, as </a:t>
            </a:r>
            <a:r>
              <a:rPr lang="en-US" altLang="en-US" sz="1600" b="1">
                <a:latin typeface="Times New Roman" panose="02020603050405020304" pitchFamily="18" charset="0"/>
              </a:rPr>
              <a:t>expropriated, in the full, total, and unconditioned availability of the entire self to God</a:t>
            </a:r>
            <a:r>
              <a:rPr lang="en-US" altLang="en-US" sz="1600">
                <a:latin typeface="Times New Roman" panose="02020603050405020304" pitchFamily="18" charset="0"/>
              </a:rPr>
              <a:t>. By virtue of the Profession, we become God</a:t>
            </a:r>
            <a:r>
              <a:rPr lang="en-US" altLang="en-US" sz="1600"/>
              <a:t>’</a:t>
            </a:r>
            <a:r>
              <a:rPr lang="en-US" altLang="en-US" sz="1600">
                <a:latin typeface="Times New Roman" panose="02020603050405020304" pitchFamily="18" charset="0"/>
              </a:rPr>
              <a:t>s property, and therefore </a:t>
            </a:r>
            <a:r>
              <a:rPr lang="en-US" altLang="en-US" sz="1600"/>
              <a:t>«</a:t>
            </a:r>
            <a:r>
              <a:rPr lang="en-US" altLang="en-US" sz="1600" b="1">
                <a:latin typeface="Times New Roman" panose="02020603050405020304" pitchFamily="18" charset="0"/>
              </a:rPr>
              <a:t>sacred</a:t>
            </a:r>
            <a:r>
              <a:rPr lang="en-US" altLang="en-US" sz="1600"/>
              <a:t>»</a:t>
            </a:r>
            <a:r>
              <a:rPr lang="en-US" altLang="en-US" sz="1600">
                <a:latin typeface="Times New Roman" panose="02020603050405020304" pitchFamily="18" charset="0"/>
              </a:rPr>
              <a:t>.</a:t>
            </a:r>
          </a:p>
          <a:p>
            <a:pPr algn="just" eaLnBrk="1" hangingPunct="1">
              <a:lnSpc>
                <a:spcPct val="90000"/>
              </a:lnSpc>
            </a:pPr>
            <a:endParaRPr lang="en-US" altLang="en-US" sz="1600">
              <a:latin typeface="Times New Roman" panose="02020603050405020304" pitchFamily="18" charset="0"/>
            </a:endParaRPr>
          </a:p>
          <a:p>
            <a:pPr algn="just" eaLnBrk="1" hangingPunct="1">
              <a:lnSpc>
                <a:spcPct val="90000"/>
              </a:lnSpc>
            </a:pPr>
            <a:r>
              <a:rPr lang="en-US" altLang="en-US" sz="1600">
                <a:latin typeface="Times New Roman" panose="02020603050405020304" pitchFamily="18" charset="0"/>
              </a:rPr>
              <a:t>The </a:t>
            </a:r>
            <a:r>
              <a:rPr lang="en-US" altLang="en-US" sz="1600" b="1">
                <a:latin typeface="Times New Roman" panose="02020603050405020304" pitchFamily="18" charset="0"/>
              </a:rPr>
              <a:t>project</a:t>
            </a:r>
            <a:r>
              <a:rPr lang="en-US" altLang="en-US" sz="1600">
                <a:latin typeface="Times New Roman" panose="02020603050405020304" pitchFamily="18" charset="0"/>
              </a:rPr>
              <a:t> that we become totally dedicated to with our Profession in the Secular Franciscan Order, is </a:t>
            </a:r>
            <a:r>
              <a:rPr lang="en-US" altLang="en-US" sz="1600" b="1">
                <a:latin typeface="Times New Roman" panose="02020603050405020304" pitchFamily="18" charset="0"/>
              </a:rPr>
              <a:t>God</a:t>
            </a:r>
            <a:r>
              <a:rPr lang="en-US" altLang="en-US" sz="1600" b="1"/>
              <a:t>’</a:t>
            </a:r>
            <a:r>
              <a:rPr lang="en-US" altLang="en-US" sz="1600" b="1">
                <a:latin typeface="Times New Roman" panose="02020603050405020304" pitchFamily="18" charset="0"/>
              </a:rPr>
              <a:t>s project</a:t>
            </a:r>
            <a:r>
              <a:rPr lang="en-US" altLang="en-US" sz="1600">
                <a:latin typeface="Times New Roman" panose="02020603050405020304" pitchFamily="18" charset="0"/>
              </a:rPr>
              <a:t>, and the </a:t>
            </a:r>
            <a:r>
              <a:rPr lang="en-US" altLang="en-US" sz="1600" b="1">
                <a:latin typeface="Times New Roman" panose="02020603050405020304" pitchFamily="18" charset="0"/>
              </a:rPr>
              <a:t>consequences deriving from our consecration </a:t>
            </a:r>
            <a:r>
              <a:rPr lang="en-US" altLang="en-US" sz="1600">
                <a:latin typeface="Times New Roman" panose="02020603050405020304" pitchFamily="18" charset="0"/>
              </a:rPr>
              <a:t>refer to the </a:t>
            </a:r>
            <a:r>
              <a:rPr lang="en-US" altLang="en-US" sz="1600" b="1">
                <a:latin typeface="Times New Roman" panose="02020603050405020304" pitchFamily="18" charset="0"/>
              </a:rPr>
              <a:t>union with God</a:t>
            </a:r>
            <a:r>
              <a:rPr lang="en-US" altLang="en-US" sz="1600">
                <a:latin typeface="Times New Roman" panose="02020603050405020304" pitchFamily="18" charset="0"/>
              </a:rPr>
              <a:t>, </a:t>
            </a:r>
            <a:r>
              <a:rPr lang="en-US" altLang="en-US" sz="1600" b="1">
                <a:latin typeface="Times New Roman" panose="02020603050405020304" pitchFamily="18" charset="0"/>
              </a:rPr>
              <a:t>adhesion to His salvation plan</a:t>
            </a:r>
            <a:r>
              <a:rPr lang="en-US" altLang="en-US" sz="1600">
                <a:latin typeface="Times New Roman" panose="02020603050405020304" pitchFamily="18" charset="0"/>
              </a:rPr>
              <a:t>, and the </a:t>
            </a:r>
            <a:r>
              <a:rPr lang="en-US" altLang="en-US" sz="1600" b="1">
                <a:latin typeface="Times New Roman" panose="02020603050405020304" pitchFamily="18" charset="0"/>
              </a:rPr>
              <a:t>service of the Kingdom</a:t>
            </a:r>
            <a:r>
              <a:rPr lang="en-US" altLang="en-US" sz="1600">
                <a:latin typeface="Times New Roman" panose="02020603050405020304" pitchFamily="18" charset="0"/>
              </a:rPr>
              <a:t> by living </a:t>
            </a:r>
            <a:r>
              <a:rPr lang="en-US" altLang="en-US" sz="1600" i="1">
                <a:latin typeface="Times New Roman" panose="02020603050405020304" pitchFamily="18" charset="0"/>
              </a:rPr>
              <a:t>in the</a:t>
            </a:r>
            <a:r>
              <a:rPr lang="en-US" altLang="en-US" sz="1600">
                <a:latin typeface="Times New Roman" panose="02020603050405020304" pitchFamily="18" charset="0"/>
              </a:rPr>
              <a:t> world and </a:t>
            </a:r>
            <a:r>
              <a:rPr lang="en-US" altLang="en-US" sz="1600" i="1">
                <a:latin typeface="Times New Roman" panose="02020603050405020304" pitchFamily="18" charset="0"/>
              </a:rPr>
              <a:t>for the</a:t>
            </a:r>
            <a:r>
              <a:rPr lang="en-US" altLang="en-US" sz="1600">
                <a:latin typeface="Times New Roman" panose="02020603050405020304" pitchFamily="18" charset="0"/>
              </a:rPr>
              <a:t> world.</a:t>
            </a:r>
          </a:p>
          <a:p>
            <a:pPr algn="just" eaLnBrk="1" hangingPunct="1">
              <a:lnSpc>
                <a:spcPct val="90000"/>
              </a:lnSpc>
            </a:pPr>
            <a:endParaRPr lang="en-US" altLang="en-US" sz="1600">
              <a:latin typeface="Times New Roman" panose="02020603050405020304" pitchFamily="18" charset="0"/>
            </a:endParaRPr>
          </a:p>
          <a:p>
            <a:pPr eaLnBrk="1" hangingPunct="1">
              <a:lnSpc>
                <a:spcPct val="90000"/>
              </a:lnSpc>
            </a:pPr>
            <a:r>
              <a:rPr lang="en-US" altLang="en-US" sz="1600">
                <a:latin typeface="Times New Roman" panose="02020603050405020304" pitchFamily="18" charset="0"/>
              </a:rPr>
              <a:t>The project of life, delineated by the Rule and the Constitutions, centres on the commitment to </a:t>
            </a:r>
            <a:r>
              <a:rPr lang="en-US" altLang="en-US" sz="1600" b="1">
                <a:latin typeface="Times New Roman" panose="02020603050405020304" pitchFamily="18" charset="0"/>
              </a:rPr>
              <a:t>live</a:t>
            </a:r>
            <a:r>
              <a:rPr lang="en-US" altLang="en-US" sz="1600">
                <a:latin typeface="Times New Roman" panose="02020603050405020304" pitchFamily="18" charset="0"/>
              </a:rPr>
              <a:t>, for one’s entire life, </a:t>
            </a:r>
            <a:r>
              <a:rPr lang="en-US" altLang="en-US" sz="1600" b="1">
                <a:latin typeface="Times New Roman" panose="02020603050405020304" pitchFamily="18" charset="0"/>
              </a:rPr>
              <a:t>the Gospel in the manner of St Francis</a:t>
            </a:r>
            <a:r>
              <a:rPr lang="en-US" altLang="en-US" sz="1600">
                <a:latin typeface="Times New Roman" panose="02020603050405020304" pitchFamily="18" charset="0"/>
              </a:rPr>
              <a:t>, remaining in the </a:t>
            </a:r>
            <a:r>
              <a:rPr lang="en-US" altLang="en-US" sz="1600" b="1">
                <a:latin typeface="Times New Roman" panose="02020603050405020304" pitchFamily="18" charset="0"/>
              </a:rPr>
              <a:t>secular</a:t>
            </a:r>
            <a:r>
              <a:rPr lang="en-US" altLang="en-US" sz="1600">
                <a:latin typeface="Times New Roman" panose="02020603050405020304" pitchFamily="18" charset="0"/>
              </a:rPr>
              <a:t> </a:t>
            </a:r>
            <a:r>
              <a:rPr lang="en-US" altLang="en-US" sz="1600" b="1">
                <a:latin typeface="Times New Roman" panose="02020603050405020304" pitchFamily="18" charset="0"/>
              </a:rPr>
              <a:t>state. </a:t>
            </a:r>
          </a:p>
          <a:p>
            <a:pPr eaLnBrk="1" hangingPunct="1">
              <a:lnSpc>
                <a:spcPct val="90000"/>
              </a:lnSpc>
              <a:buFontTx/>
              <a:buNone/>
            </a:pPr>
            <a:endParaRPr lang="en-US" altLang="en-US" sz="1600" b="1">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arn(outVertical)">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9219">
                                            <p:txEl>
                                              <p:pRg st="2" end="2"/>
                                            </p:txEl>
                                          </p:spTgt>
                                        </p:tgtEl>
                                        <p:attrNameLst>
                                          <p:attrName>style.visibility</p:attrName>
                                        </p:attrNameLst>
                                      </p:cBhvr>
                                      <p:to>
                                        <p:strVal val="visible"/>
                                      </p:to>
                                    </p:set>
                                    <p:animEffect transition="in" filter="barn(outVertical)">
                                      <p:cBhvr>
                                        <p:cTn id="12" dur="500"/>
                                        <p:tgtEl>
                                          <p:spTgt spid="921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9219">
                                            <p:txEl>
                                              <p:pRg st="4" end="4"/>
                                            </p:txEl>
                                          </p:spTgt>
                                        </p:tgtEl>
                                        <p:attrNameLst>
                                          <p:attrName>style.visibility</p:attrName>
                                        </p:attrNameLst>
                                      </p:cBhvr>
                                      <p:to>
                                        <p:strVal val="visible"/>
                                      </p:to>
                                    </p:set>
                                    <p:animEffect transition="in" filter="barn(outVertical)">
                                      <p:cBhvr>
                                        <p:cTn id="17" dur="500"/>
                                        <p:tgtEl>
                                          <p:spTgt spid="9219">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9219">
                                            <p:txEl>
                                              <p:pRg st="6" end="6"/>
                                            </p:txEl>
                                          </p:spTgt>
                                        </p:tgtEl>
                                        <p:attrNameLst>
                                          <p:attrName>style.visibility</p:attrName>
                                        </p:attrNameLst>
                                      </p:cBhvr>
                                      <p:to>
                                        <p:strVal val="visible"/>
                                      </p:to>
                                    </p:set>
                                    <p:animEffect transition="in" filter="barn(outVertical)">
                                      <p:cBhvr>
                                        <p:cTn id="22" dur="500"/>
                                        <p:tgtEl>
                                          <p:spTgt spid="9219">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37" fill="hold" grpId="0" nodeType="clickEffect">
                                  <p:stCondLst>
                                    <p:cond delay="0"/>
                                  </p:stCondLst>
                                  <p:childTnLst>
                                    <p:set>
                                      <p:cBhvr>
                                        <p:cTn id="26" dur="1" fill="hold">
                                          <p:stCondLst>
                                            <p:cond delay="0"/>
                                          </p:stCondLst>
                                        </p:cTn>
                                        <p:tgtEl>
                                          <p:spTgt spid="9219">
                                            <p:txEl>
                                              <p:pRg st="8" end="8"/>
                                            </p:txEl>
                                          </p:spTgt>
                                        </p:tgtEl>
                                        <p:attrNameLst>
                                          <p:attrName>style.visibility</p:attrName>
                                        </p:attrNameLst>
                                      </p:cBhvr>
                                      <p:to>
                                        <p:strVal val="visible"/>
                                      </p:to>
                                    </p:set>
                                    <p:animEffect transition="in" filter="barn(outVertical)">
                                      <p:cBhvr>
                                        <p:cTn id="27" dur="500"/>
                                        <p:tgtEl>
                                          <p:spTgt spid="921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bldLvl="5"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Slide Number Placeholder 5">
            <a:extLst>
              <a:ext uri="{FF2B5EF4-FFF2-40B4-BE49-F238E27FC236}">
                <a16:creationId xmlns:a16="http://schemas.microsoft.com/office/drawing/2014/main" id="{B268A318-618E-A14B-B3C6-DC373CE0557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40FAE3A-8B09-4272-9C0B-14D0281DFE07}" type="slidenum">
              <a:rPr lang="it-IT" altLang="en-US" sz="1400"/>
              <a:pPr/>
              <a:t>9</a:t>
            </a:fld>
            <a:endParaRPr lang="it-IT" altLang="en-US" sz="1400"/>
          </a:p>
        </p:txBody>
      </p:sp>
      <p:sp>
        <p:nvSpPr>
          <p:cNvPr id="10243" name="Rectangle 3">
            <a:extLst>
              <a:ext uri="{FF2B5EF4-FFF2-40B4-BE49-F238E27FC236}">
                <a16:creationId xmlns:a16="http://schemas.microsoft.com/office/drawing/2014/main" id="{AC5E7533-FAC6-0552-3D3C-C2BC037B85DB}"/>
              </a:ext>
            </a:extLst>
          </p:cNvPr>
          <p:cNvSpPr>
            <a:spLocks noGrp="1" noChangeArrowheads="1"/>
          </p:cNvSpPr>
          <p:nvPr>
            <p:ph type="body" idx="1"/>
          </p:nvPr>
        </p:nvSpPr>
        <p:spPr>
          <a:xfrm>
            <a:off x="685800" y="457200"/>
            <a:ext cx="7772400" cy="5105400"/>
          </a:xfrm>
        </p:spPr>
        <p:txBody>
          <a:bodyPr/>
          <a:lstStyle/>
          <a:p>
            <a:pPr eaLnBrk="1" hangingPunct="1">
              <a:lnSpc>
                <a:spcPct val="90000"/>
              </a:lnSpc>
              <a:buFontTx/>
              <a:buNone/>
            </a:pPr>
            <a:endParaRPr lang="it-IT" altLang="en-US" sz="1600" b="1">
              <a:latin typeface="Times New Roman" panose="02020603050405020304" pitchFamily="18" charset="0"/>
            </a:endParaRPr>
          </a:p>
          <a:p>
            <a:pPr eaLnBrk="1" hangingPunct="1">
              <a:lnSpc>
                <a:spcPct val="90000"/>
              </a:lnSpc>
              <a:buFontTx/>
              <a:buNone/>
            </a:pPr>
            <a:r>
              <a:rPr lang="en-US" altLang="en-US" sz="2000" b="1">
                <a:latin typeface="Times New Roman" panose="02020603050405020304" pitchFamily="18" charset="0"/>
              </a:rPr>
              <a:t>Profession - The value of Profession in the OFS</a:t>
            </a:r>
            <a:endParaRPr lang="en-US" altLang="en-US" sz="1600" b="1">
              <a:latin typeface="Times New Roman" panose="02020603050405020304" pitchFamily="18" charset="0"/>
            </a:endParaRPr>
          </a:p>
          <a:p>
            <a:pPr eaLnBrk="1" hangingPunct="1">
              <a:lnSpc>
                <a:spcPct val="90000"/>
              </a:lnSpc>
              <a:buFontTx/>
              <a:buNone/>
            </a:pPr>
            <a:endParaRPr lang="en-US" altLang="en-US" sz="1600" b="1">
              <a:latin typeface="Times New Roman" panose="02020603050405020304" pitchFamily="18" charset="0"/>
            </a:endParaRPr>
          </a:p>
          <a:p>
            <a:pPr algn="just" eaLnBrk="1" hangingPunct="1">
              <a:lnSpc>
                <a:spcPct val="90000"/>
              </a:lnSpc>
            </a:pPr>
            <a:r>
              <a:rPr lang="en-US" altLang="en-US" sz="1600">
                <a:latin typeface="Times New Roman" panose="02020603050405020304" pitchFamily="18" charset="0"/>
              </a:rPr>
              <a:t>By the term </a:t>
            </a:r>
            <a:r>
              <a:rPr lang="en-US" altLang="en-US" sz="1600" i="1">
                <a:latin typeface="Times New Roman" panose="02020603050405020304" pitchFamily="18" charset="0"/>
              </a:rPr>
              <a:t>Profession,</a:t>
            </a:r>
            <a:r>
              <a:rPr lang="en-US" altLang="en-US" sz="1600">
                <a:latin typeface="Times New Roman" panose="02020603050405020304" pitchFamily="18" charset="0"/>
              </a:rPr>
              <a:t> we</a:t>
            </a:r>
            <a:r>
              <a:rPr lang="en-US" altLang="en-US" sz="1600" i="1">
                <a:latin typeface="Times New Roman" panose="02020603050405020304" pitchFamily="18" charset="0"/>
              </a:rPr>
              <a:t> </a:t>
            </a:r>
            <a:r>
              <a:rPr lang="en-US" altLang="en-US" sz="1600">
                <a:latin typeface="Times New Roman" panose="02020603050405020304" pitchFamily="18" charset="0"/>
              </a:rPr>
              <a:t>normally mean the act by which a baptized person embraces </a:t>
            </a:r>
            <a:r>
              <a:rPr lang="en-US" altLang="en-US" sz="1600" b="1">
                <a:latin typeface="Times New Roman" panose="02020603050405020304" pitchFamily="18" charset="0"/>
              </a:rPr>
              <a:t>publicly </a:t>
            </a:r>
            <a:r>
              <a:rPr lang="en-US" altLang="en-US" sz="1600">
                <a:latin typeface="Times New Roman" panose="02020603050405020304" pitchFamily="18" charset="0"/>
              </a:rPr>
              <a:t>and </a:t>
            </a:r>
            <a:r>
              <a:rPr lang="en-US" altLang="en-US" sz="1600" b="1">
                <a:latin typeface="Times New Roman" panose="02020603050405020304" pitchFamily="18" charset="0"/>
              </a:rPr>
              <a:t>permanently</a:t>
            </a:r>
            <a:r>
              <a:rPr lang="en-US" altLang="en-US" sz="1600">
                <a:latin typeface="Times New Roman" panose="02020603050405020304" pitchFamily="18" charset="0"/>
              </a:rPr>
              <a:t> the </a:t>
            </a:r>
            <a:r>
              <a:rPr lang="en-US" altLang="en-US" sz="1600" b="1">
                <a:latin typeface="Times New Roman" panose="02020603050405020304" pitchFamily="18" charset="0"/>
              </a:rPr>
              <a:t>state of perfection</a:t>
            </a:r>
            <a:r>
              <a:rPr lang="en-US" altLang="en-US" sz="1600">
                <a:latin typeface="Times New Roman" panose="02020603050405020304" pitchFamily="18" charset="0"/>
              </a:rPr>
              <a:t> in conformity to the evangelical counsels by pronouncing the three vows of chastity, poverty and obedience </a:t>
            </a:r>
            <a:r>
              <a:rPr lang="en-US" altLang="en-US" sz="1600" i="1">
                <a:latin typeface="Times New Roman" panose="02020603050405020304" pitchFamily="18" charset="0"/>
              </a:rPr>
              <a:t>(profession of vows), </a:t>
            </a:r>
            <a:r>
              <a:rPr lang="en-US" altLang="en-US" sz="1600">
                <a:latin typeface="Times New Roman" panose="02020603050405020304" pitchFamily="18" charset="0"/>
              </a:rPr>
              <a:t>and </a:t>
            </a:r>
            <a:r>
              <a:rPr lang="en-US" altLang="en-US" sz="1600" b="1">
                <a:latin typeface="Times New Roman" panose="02020603050405020304" pitchFamily="18" charset="0"/>
              </a:rPr>
              <a:t>becoming the member of an Order</a:t>
            </a:r>
            <a:r>
              <a:rPr lang="en-US" altLang="en-US" sz="1600">
                <a:latin typeface="Times New Roman" panose="02020603050405020304" pitchFamily="18" charset="0"/>
              </a:rPr>
              <a:t> or of a religious Congregation.</a:t>
            </a:r>
          </a:p>
          <a:p>
            <a:pPr algn="just" eaLnBrk="1" hangingPunct="1">
              <a:lnSpc>
                <a:spcPct val="90000"/>
              </a:lnSpc>
            </a:pPr>
            <a:endParaRPr lang="en-US" altLang="en-US" sz="1600">
              <a:latin typeface="Times New Roman" panose="02020603050405020304" pitchFamily="18" charset="0"/>
            </a:endParaRPr>
          </a:p>
          <a:p>
            <a:pPr algn="just" eaLnBrk="1" hangingPunct="1">
              <a:lnSpc>
                <a:spcPct val="90000"/>
              </a:lnSpc>
            </a:pPr>
            <a:r>
              <a:rPr lang="en-US" altLang="en-US" sz="1600">
                <a:latin typeface="Times New Roman" panose="02020603050405020304" pitchFamily="18" charset="0"/>
              </a:rPr>
              <a:t>The term </a:t>
            </a:r>
            <a:r>
              <a:rPr lang="en-US" altLang="en-US" sz="1600" i="1">
                <a:latin typeface="Times New Roman" panose="02020603050405020304" pitchFamily="18" charset="0"/>
              </a:rPr>
              <a:t>profession </a:t>
            </a:r>
            <a:r>
              <a:rPr lang="en-US" altLang="en-US" sz="1600">
                <a:latin typeface="Times New Roman" panose="02020603050405020304" pitchFamily="18" charset="0"/>
              </a:rPr>
              <a:t>is also </a:t>
            </a:r>
            <a:r>
              <a:rPr lang="en-US" altLang="en-US" sz="1600" b="1">
                <a:latin typeface="Times New Roman" panose="02020603050405020304" pitchFamily="18" charset="0"/>
              </a:rPr>
              <a:t>applied to the different </a:t>
            </a:r>
            <a:r>
              <a:rPr lang="en-US" altLang="en-US" sz="1600"/>
              <a:t>«</a:t>
            </a:r>
            <a:r>
              <a:rPr lang="en-US" altLang="en-US" sz="1600" i="1">
                <a:latin typeface="Times New Roman" panose="02020603050405020304" pitchFamily="18" charset="0"/>
              </a:rPr>
              <a:t>states of life</a:t>
            </a:r>
            <a:r>
              <a:rPr lang="en-US" altLang="en-US" sz="1600"/>
              <a:t>»</a:t>
            </a:r>
            <a:r>
              <a:rPr lang="en-US" altLang="en-US" sz="1600">
                <a:latin typeface="Times New Roman" panose="02020603050405020304" pitchFamily="18" charset="0"/>
              </a:rPr>
              <a:t> and to the different categories of Christians, whether they are, or not, specially consecrated. The term </a:t>
            </a:r>
            <a:r>
              <a:rPr lang="en-US" altLang="en-US" sz="1600" i="1">
                <a:latin typeface="Times New Roman" panose="02020603050405020304" pitchFamily="18" charset="0"/>
              </a:rPr>
              <a:t>profession </a:t>
            </a:r>
            <a:r>
              <a:rPr lang="en-US" altLang="en-US" sz="1600">
                <a:latin typeface="Times New Roman" panose="02020603050405020304" pitchFamily="18" charset="0"/>
              </a:rPr>
              <a:t>is also applied to the </a:t>
            </a:r>
            <a:r>
              <a:rPr lang="en-US" altLang="en-US" sz="1600"/>
              <a:t>«</a:t>
            </a:r>
            <a:r>
              <a:rPr lang="en-US" altLang="en-US" sz="1600" i="1">
                <a:latin typeface="Times New Roman" panose="02020603050405020304" pitchFamily="18" charset="0"/>
              </a:rPr>
              <a:t>state of public penitents</a:t>
            </a:r>
            <a:r>
              <a:rPr lang="en-US" altLang="en-US" sz="1600"/>
              <a:t>»</a:t>
            </a:r>
            <a:r>
              <a:rPr lang="en-US" altLang="en-US" sz="1600">
                <a:latin typeface="Times New Roman" panose="02020603050405020304" pitchFamily="18" charset="0"/>
              </a:rPr>
              <a:t>; this is particularly significant in relation to the Order of Penance.</a:t>
            </a:r>
          </a:p>
          <a:p>
            <a:pPr algn="just" eaLnBrk="1" hangingPunct="1">
              <a:lnSpc>
                <a:spcPct val="90000"/>
              </a:lnSpc>
            </a:pPr>
            <a:endParaRPr lang="en-US" altLang="en-US" sz="1600">
              <a:latin typeface="Times New Roman" panose="02020603050405020304" pitchFamily="18" charset="0"/>
            </a:endParaRPr>
          </a:p>
          <a:p>
            <a:pPr algn="just" eaLnBrk="1" hangingPunct="1">
              <a:lnSpc>
                <a:spcPct val="90000"/>
              </a:lnSpc>
              <a:spcAft>
                <a:spcPts val="300"/>
              </a:spcAft>
            </a:pPr>
            <a:r>
              <a:rPr lang="en-US" altLang="en-US" sz="1600">
                <a:latin typeface="Times New Roman" panose="02020603050405020304" pitchFamily="18" charset="0"/>
              </a:rPr>
              <a:t>In the Rule, in the Constitutions, and in the Ritual of the Secular Franciscan Order the </a:t>
            </a:r>
            <a:r>
              <a:rPr lang="en-US" altLang="en-US" sz="1600" b="1">
                <a:latin typeface="Times New Roman" panose="02020603050405020304" pitchFamily="18" charset="0"/>
              </a:rPr>
              <a:t>Profession sanctions the commitment, assumed before God and the Church, to observe the Gospel in the manner of St Francis</a:t>
            </a:r>
            <a:r>
              <a:rPr lang="en-US" altLang="en-US" sz="1600">
                <a:latin typeface="Times New Roman" panose="02020603050405020304" pitchFamily="18" charset="0"/>
              </a:rPr>
              <a:t>, by lay persons (married or single) and by members of the secular clergy, who, normally </a:t>
            </a:r>
            <a:r>
              <a:rPr lang="en-US" altLang="en-US" sz="1600" b="1">
                <a:latin typeface="Times New Roman" panose="02020603050405020304" pitchFamily="18" charset="0"/>
              </a:rPr>
              <a:t>are not</a:t>
            </a:r>
            <a:r>
              <a:rPr lang="en-US" altLang="en-US" sz="1600">
                <a:latin typeface="Times New Roman" panose="02020603050405020304" pitchFamily="18" charset="0"/>
              </a:rPr>
              <a:t> </a:t>
            </a:r>
            <a:r>
              <a:rPr lang="en-US" altLang="en-US" sz="1600" b="1">
                <a:latin typeface="Times New Roman" panose="02020603050405020304" pitchFamily="18" charset="0"/>
              </a:rPr>
              <a:t>bound by vows of obedience, poverty and chastity</a:t>
            </a:r>
            <a:r>
              <a:rPr lang="en-US" altLang="en-US" sz="1600">
                <a:latin typeface="Times New Roman" panose="02020603050405020304" pitchFamily="18" charset="0"/>
              </a:rPr>
              <a:t>, and intend to live in the common conditions of the </a:t>
            </a:r>
            <a:r>
              <a:rPr lang="en-US" altLang="en-US" sz="1600" b="1">
                <a:latin typeface="Times New Roman" panose="02020603050405020304" pitchFamily="18" charset="0"/>
              </a:rPr>
              <a:t>secular</a:t>
            </a:r>
            <a:r>
              <a:rPr lang="en-US" altLang="en-US" sz="1600">
                <a:latin typeface="Times New Roman" panose="02020603050405020304" pitchFamily="18" charset="0"/>
              </a:rPr>
              <a:t> </a:t>
            </a:r>
            <a:r>
              <a:rPr lang="en-US" altLang="en-US" sz="1600" b="1">
                <a:latin typeface="Times New Roman" panose="02020603050405020304" pitchFamily="18" charset="0"/>
              </a:rPr>
              <a:t>state</a:t>
            </a:r>
            <a:r>
              <a:rPr lang="en-US" altLang="en-US" sz="1600">
                <a:latin typeface="Times New Roman" panose="02020603050405020304" pitchFamily="18" charset="0"/>
              </a:rPr>
              <a:t>.</a:t>
            </a:r>
          </a:p>
          <a:p>
            <a:pPr algn="just" eaLnBrk="1" hangingPunct="1">
              <a:lnSpc>
                <a:spcPct val="90000"/>
              </a:lnSpc>
              <a:spcAft>
                <a:spcPts val="300"/>
              </a:spcAft>
            </a:pPr>
            <a:endParaRPr lang="it-IT" altLang="en-US" sz="1600">
              <a:latin typeface="Times New Roman" panose="02020603050405020304" pitchFamily="18" charset="0"/>
            </a:endParaRPr>
          </a:p>
          <a:p>
            <a:pPr algn="just" eaLnBrk="1" hangingPunct="1">
              <a:lnSpc>
                <a:spcPct val="90000"/>
              </a:lnSpc>
              <a:spcAft>
                <a:spcPts val="300"/>
              </a:spcAft>
            </a:pPr>
            <a:endParaRPr lang="it-IT" altLang="en-US" sz="1600">
              <a:latin typeface="Times New Roman" panose="02020603050405020304" pitchFamily="18" charset="0"/>
            </a:endParaRPr>
          </a:p>
          <a:p>
            <a:pPr algn="just" eaLnBrk="1" hangingPunct="1">
              <a:lnSpc>
                <a:spcPct val="90000"/>
              </a:lnSpc>
            </a:pPr>
            <a:endParaRPr lang="it-IT" altLang="en-US" sz="1600">
              <a:latin typeface="Times New Roman" panose="02020603050405020304" pitchFamily="18" charset="0"/>
            </a:endParaRPr>
          </a:p>
          <a:p>
            <a:pPr eaLnBrk="1" hangingPunct="1">
              <a:lnSpc>
                <a:spcPct val="90000"/>
              </a:lnSpc>
              <a:buFontTx/>
              <a:buNone/>
            </a:pPr>
            <a:endParaRPr lang="it-IT" altLang="en-US" sz="1600" b="1">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Effect transition="in" filter="fade">
                                      <p:cBhvr>
                                        <p:cTn id="7" dur="500"/>
                                        <p:tgtEl>
                                          <p:spTgt spid="1024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3" end="3"/>
                                            </p:txEl>
                                          </p:spTgt>
                                        </p:tgtEl>
                                        <p:attrNameLst>
                                          <p:attrName>style.visibility</p:attrName>
                                        </p:attrNameLst>
                                      </p:cBhvr>
                                      <p:to>
                                        <p:strVal val="visible"/>
                                      </p:to>
                                    </p:set>
                                    <p:animEffect transition="in" filter="fade">
                                      <p:cBhvr>
                                        <p:cTn id="12" dur="500"/>
                                        <p:tgtEl>
                                          <p:spTgt spid="10243">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5" end="5"/>
                                            </p:txEl>
                                          </p:spTgt>
                                        </p:tgtEl>
                                        <p:attrNameLst>
                                          <p:attrName>style.visibility</p:attrName>
                                        </p:attrNameLst>
                                      </p:cBhvr>
                                      <p:to>
                                        <p:strVal val="visible"/>
                                      </p:to>
                                    </p:set>
                                    <p:animEffect transition="in" filter="fade">
                                      <p:cBhvr>
                                        <p:cTn id="17" dur="500"/>
                                        <p:tgtEl>
                                          <p:spTgt spid="10243">
                                            <p:txEl>
                                              <p:pRg st="5" end="5"/>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3">
                                            <p:txEl>
                                              <p:pRg st="7" end="7"/>
                                            </p:txEl>
                                          </p:spTgt>
                                        </p:tgtEl>
                                        <p:attrNameLst>
                                          <p:attrName>style.visibility</p:attrName>
                                        </p:attrNameLst>
                                      </p:cBhvr>
                                      <p:to>
                                        <p:strVal val="visible"/>
                                      </p:to>
                                    </p:set>
                                    <p:animEffect transition="in" filter="fade">
                                      <p:cBhvr>
                                        <p:cTn id="22" dur="500"/>
                                        <p:tgtEl>
                                          <p:spTgt spid="102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bldLvl="5" autoUpdateAnimBg="0"/>
    </p:bldLst>
  </p:timing>
</p:sld>
</file>

<file path=ppt/theme/theme1.xml><?xml version="1.0" encoding="utf-8"?>
<a:theme xmlns:a="http://schemas.openxmlformats.org/drawingml/2006/main" name="Presentazione vuota">
  <a:themeElements>
    <a:clrScheme name="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zione vuota">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altLang="en-US" sz="24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altLang="en-US" sz="24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zione vuo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zione vuo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zione vuo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zione vuo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zione vuo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zione vuota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zione vuo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zione vuo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zione vuo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zione vuo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zione vuo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1202</TotalTime>
  <Words>3631</Words>
  <Application>Microsoft Office PowerPoint</Application>
  <PresentationFormat>On-screen Show (4:3)</PresentationFormat>
  <Paragraphs>215</Paragraphs>
  <Slides>16</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Times New Roman</vt:lpstr>
      <vt:lpstr>Presentazione vuota</vt:lpstr>
      <vt:lpstr>PROFESSION IN THE OFS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 THE MANNER OF SAINT FRANCIS</vt:lpstr>
      <vt:lpstr>The evangelical life to follow Christ  Following to be conformed to Him</vt:lpstr>
      <vt:lpstr>Christ, book of life</vt:lpstr>
      <vt:lpstr>Profession in the OFS and Evangelical Counsels</vt:lpstr>
      <vt:lpstr>Secularity</vt:lpstr>
    </vt:vector>
  </TitlesOfParts>
  <Company>1 11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PROFESSIONE NELL’OFS</dc:title>
  <dc:creator>1 11</dc:creator>
  <cp:lastModifiedBy>Carl Schafer</cp:lastModifiedBy>
  <cp:revision>23</cp:revision>
  <dcterms:created xsi:type="dcterms:W3CDTF">2006-03-15T13:13:02Z</dcterms:created>
  <dcterms:modified xsi:type="dcterms:W3CDTF">2022-09-25T10:07:57Z</dcterms:modified>
</cp:coreProperties>
</file>