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601200" cy="128016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38" autoAdjust="0"/>
  </p:normalViewPr>
  <p:slideViewPr>
    <p:cSldViewPr>
      <p:cViewPr varScale="1">
        <p:scale>
          <a:sx n="59" d="100"/>
          <a:sy n="59" d="100"/>
        </p:scale>
        <p:origin x="2982" y="102"/>
      </p:cViewPr>
      <p:guideLst>
        <p:guide orient="horz" pos="4032"/>
        <p:guide pos="302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7A71E-AFF0-40A7-A64B-5871B040022E}" type="datetimeFigureOut">
              <a:rPr lang="en-AU" smtClean="0"/>
              <a:t>3/11/2017</a:t>
            </a:fld>
            <a:endParaRPr lang="en-AU"/>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6C2FD-63C6-43AE-9D49-7D6ADAAF2233}" type="slidenum">
              <a:rPr lang="en-AU" smtClean="0"/>
              <a:t>‹#›</a:t>
            </a:fld>
            <a:endParaRPr lang="en-AU"/>
          </a:p>
        </p:txBody>
      </p:sp>
    </p:spTree>
    <p:extLst>
      <p:ext uri="{BB962C8B-B14F-4D97-AF65-F5344CB8AC3E}">
        <p14:creationId xmlns:p14="http://schemas.microsoft.com/office/powerpoint/2010/main" val="2016697902"/>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1</a:t>
            </a:fld>
            <a:endParaRPr lang="en-AU"/>
          </a:p>
        </p:txBody>
      </p:sp>
    </p:spTree>
    <p:extLst>
      <p:ext uri="{BB962C8B-B14F-4D97-AF65-F5344CB8AC3E}">
        <p14:creationId xmlns:p14="http://schemas.microsoft.com/office/powerpoint/2010/main" val="210798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2</a:t>
            </a:fld>
            <a:endParaRPr lang="en-AU"/>
          </a:p>
        </p:txBody>
      </p:sp>
    </p:spTree>
    <p:extLst>
      <p:ext uri="{BB962C8B-B14F-4D97-AF65-F5344CB8AC3E}">
        <p14:creationId xmlns:p14="http://schemas.microsoft.com/office/powerpoint/2010/main" val="11881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3</a:t>
            </a:fld>
            <a:endParaRPr lang="en-AU"/>
          </a:p>
        </p:txBody>
      </p:sp>
    </p:spTree>
    <p:extLst>
      <p:ext uri="{BB962C8B-B14F-4D97-AF65-F5344CB8AC3E}">
        <p14:creationId xmlns:p14="http://schemas.microsoft.com/office/powerpoint/2010/main" val="3586904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4</a:t>
            </a:fld>
            <a:endParaRPr lang="en-AU"/>
          </a:p>
        </p:txBody>
      </p:sp>
    </p:spTree>
    <p:extLst>
      <p:ext uri="{BB962C8B-B14F-4D97-AF65-F5344CB8AC3E}">
        <p14:creationId xmlns:p14="http://schemas.microsoft.com/office/powerpoint/2010/main" val="3431335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5</a:t>
            </a:fld>
            <a:endParaRPr lang="en-AU"/>
          </a:p>
        </p:txBody>
      </p:sp>
    </p:spTree>
    <p:extLst>
      <p:ext uri="{BB962C8B-B14F-4D97-AF65-F5344CB8AC3E}">
        <p14:creationId xmlns:p14="http://schemas.microsoft.com/office/powerpoint/2010/main" val="2989817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6</a:t>
            </a:fld>
            <a:endParaRPr lang="en-AU"/>
          </a:p>
        </p:txBody>
      </p:sp>
    </p:spTree>
    <p:extLst>
      <p:ext uri="{BB962C8B-B14F-4D97-AF65-F5344CB8AC3E}">
        <p14:creationId xmlns:p14="http://schemas.microsoft.com/office/powerpoint/2010/main" val="4221779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FE6C2FD-63C6-43AE-9D49-7D6ADAAF2233}" type="slidenum">
              <a:rPr lang="en-AU" smtClean="0"/>
              <a:t>7</a:t>
            </a:fld>
            <a:endParaRPr lang="en-AU"/>
          </a:p>
        </p:txBody>
      </p:sp>
    </p:spTree>
    <p:extLst>
      <p:ext uri="{BB962C8B-B14F-4D97-AF65-F5344CB8AC3E}">
        <p14:creationId xmlns:p14="http://schemas.microsoft.com/office/powerpoint/2010/main" val="2468056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04188" y="671809"/>
            <a:ext cx="7776972" cy="2748077"/>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504188" y="3453453"/>
            <a:ext cx="7776972" cy="3271520"/>
          </a:xfrm>
        </p:spPr>
        <p:txBody>
          <a:bodyPr tIns="0"/>
          <a:lstStyle>
            <a:lvl1pPr marL="38405" indent="0" algn="l">
              <a:buNone/>
              <a:defRPr sz="3600">
                <a:solidFill>
                  <a:schemeClr val="tx2">
                    <a:shade val="30000"/>
                    <a:satMod val="150000"/>
                  </a:schemeClr>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801B4CE-0A4F-4428-85A1-8F56DC5EE11C}" type="datetime1">
              <a:rPr lang="en-AU" smtClean="0"/>
              <a:t>3/11/2017</a:t>
            </a:fld>
            <a:endParaRPr lang="en-AU"/>
          </a:p>
        </p:txBody>
      </p:sp>
      <p:sp>
        <p:nvSpPr>
          <p:cNvPr id="20" name="Footer Placeholder 19"/>
          <p:cNvSpPr>
            <a:spLocks noGrp="1"/>
          </p:cNvSpPr>
          <p:nvPr>
            <p:ph type="ftr" sz="quarter" idx="11"/>
          </p:nvPr>
        </p:nvSpPr>
        <p:spPr/>
        <p:txBody>
          <a:bodyPr/>
          <a:lstStyle>
            <a:extLst/>
          </a:lstStyle>
          <a:p>
            <a:endParaRPr lang="en-AU"/>
          </a:p>
        </p:txBody>
      </p:sp>
      <p:sp>
        <p:nvSpPr>
          <p:cNvPr id="10" name="Slide Number Placeholder 9"/>
          <p:cNvSpPr>
            <a:spLocks noGrp="1"/>
          </p:cNvSpPr>
          <p:nvPr>
            <p:ph type="sldNum" sz="quarter" idx="12"/>
          </p:nvPr>
        </p:nvSpPr>
        <p:spPr/>
        <p:txBody>
          <a:bodyPr/>
          <a:lstStyle>
            <a:extLst/>
          </a:lstStyle>
          <a:p>
            <a:fld id="{0898D4D9-12D8-4095-AD53-4DE19BF88D23}" type="slidenum">
              <a:rPr lang="en-AU" smtClean="0"/>
              <a:t>‹#›</a:t>
            </a:fld>
            <a:endParaRPr lang="en-AU"/>
          </a:p>
        </p:txBody>
      </p:sp>
      <p:sp>
        <p:nvSpPr>
          <p:cNvPr id="8" name="Oval 7"/>
          <p:cNvSpPr/>
          <p:nvPr/>
        </p:nvSpPr>
        <p:spPr>
          <a:xfrm>
            <a:off x="967505" y="2639097"/>
            <a:ext cx="220828" cy="39258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28016" tIns="64008" rIns="128016" bIns="64008" anchor="ctr"/>
          <a:lstStyle>
            <a:extLst/>
          </a:lstStyle>
          <a:p>
            <a:pPr algn="ctr" eaLnBrk="1" latinLnBrk="0" hangingPunct="1"/>
            <a:endParaRPr kumimoji="0" lang="en-US"/>
          </a:p>
        </p:txBody>
      </p:sp>
      <p:sp>
        <p:nvSpPr>
          <p:cNvPr id="9" name="Oval 8"/>
          <p:cNvSpPr/>
          <p:nvPr/>
        </p:nvSpPr>
        <p:spPr>
          <a:xfrm>
            <a:off x="1215035" y="2510697"/>
            <a:ext cx="67208" cy="11948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28016" tIns="64008" rIns="128016" bIns="64008"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DDACE2-36A5-4DFA-B0FA-F60B322B1FA1}" type="datetime1">
              <a:rPr lang="en-AU" smtClean="0"/>
              <a:t>3/11/2017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512661"/>
            <a:ext cx="1920240" cy="1092284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00150" y="512664"/>
            <a:ext cx="5840730" cy="1092284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A17BCF-8DB4-4658-85A6-6FF217DAF5D8}" type="datetime1">
              <a:rPr lang="en-AU" smtClean="0"/>
              <a:t>3/11/2017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30DABF-B9C5-4C5C-B9C8-871A48CAEAA3}" type="datetime1">
              <a:rPr lang="en-AU" smtClean="0"/>
              <a:t>3/11/2017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97035" y="-101"/>
            <a:ext cx="7200900" cy="1280170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2" name="Title 1"/>
          <p:cNvSpPr>
            <a:spLocks noGrp="1"/>
          </p:cNvSpPr>
          <p:nvPr>
            <p:ph type="title"/>
          </p:nvPr>
        </p:nvSpPr>
        <p:spPr>
          <a:xfrm>
            <a:off x="2707312" y="4853940"/>
            <a:ext cx="6720840" cy="4267200"/>
          </a:xfrm>
        </p:spPr>
        <p:txBody>
          <a:bodyPr anchor="t"/>
          <a:lstStyle>
            <a:lvl1pPr algn="l">
              <a:lnSpc>
                <a:spcPts val="6300"/>
              </a:lnSpc>
              <a:buNone/>
              <a:defRPr sz="56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707312" y="1991361"/>
            <a:ext cx="6720840" cy="2818129"/>
          </a:xfrm>
        </p:spPr>
        <p:txBody>
          <a:bodyPr anchor="b"/>
          <a:lstStyle>
            <a:lvl1pPr marL="25603" indent="0">
              <a:lnSpc>
                <a:spcPts val="3220"/>
              </a:lnSpc>
              <a:spcBef>
                <a:spcPts val="0"/>
              </a:spcBef>
              <a:buNone/>
              <a:defRPr sz="2800">
                <a:solidFill>
                  <a:schemeClr val="tx2">
                    <a:shade val="30000"/>
                    <a:satMod val="150000"/>
                  </a:schemeClr>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605A96-9E8A-4BD4-A207-441D2194FC11}" type="datetime1">
              <a:rPr lang="en-AU" smtClean="0"/>
              <a:t>3/11/2017</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898D4D9-12D8-4095-AD53-4DE19BF88D23}" type="slidenum">
              <a:rPr lang="en-AU" smtClean="0"/>
              <a:t>‹#›</a:t>
            </a:fld>
            <a:endParaRPr lang="en-AU"/>
          </a:p>
        </p:txBody>
      </p:sp>
      <p:sp>
        <p:nvSpPr>
          <p:cNvPr id="10" name="Rectangle 9"/>
          <p:cNvSpPr/>
          <p:nvPr/>
        </p:nvSpPr>
        <p:spPr bwMode="invGray">
          <a:xfrm>
            <a:off x="2400300" y="0"/>
            <a:ext cx="80010" cy="12801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8" name="Oval 7"/>
          <p:cNvSpPr/>
          <p:nvPr/>
        </p:nvSpPr>
        <p:spPr>
          <a:xfrm>
            <a:off x="2280937" y="5254025"/>
            <a:ext cx="220828" cy="39258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28016" tIns="64008" rIns="128016" bIns="64008" anchor="ctr"/>
          <a:lstStyle>
            <a:extLst/>
          </a:lstStyle>
          <a:p>
            <a:pPr algn="ctr" eaLnBrk="1" latinLnBrk="0" hangingPunct="1"/>
            <a:endParaRPr kumimoji="0" lang="en-US"/>
          </a:p>
        </p:txBody>
      </p:sp>
      <p:sp>
        <p:nvSpPr>
          <p:cNvPr id="9" name="Oval 8"/>
          <p:cNvSpPr/>
          <p:nvPr/>
        </p:nvSpPr>
        <p:spPr>
          <a:xfrm>
            <a:off x="2528467" y="5125624"/>
            <a:ext cx="67208" cy="119482"/>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28016" tIns="64008" rIns="128016" bIns="64008"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7388" y="512064"/>
            <a:ext cx="7872984" cy="21336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507388" y="2844800"/>
            <a:ext cx="3840480" cy="8705088"/>
          </a:xfrm>
        </p:spPr>
        <p:txBody>
          <a:bodyPr/>
          <a:lstStyle>
            <a:lvl1pPr>
              <a:defRPr sz="3900"/>
            </a:lvl1pPr>
            <a:lvl2pPr>
              <a:defRPr sz="3400"/>
            </a:lvl2pPr>
            <a:lvl3pPr>
              <a:defRPr sz="2800"/>
            </a:lvl3pPr>
            <a:lvl4pPr>
              <a:defRPr sz="2500"/>
            </a:lvl4pPr>
            <a:lvl5pPr>
              <a:defRPr sz="2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39892" y="2844800"/>
            <a:ext cx="3840480" cy="8705088"/>
          </a:xfrm>
        </p:spPr>
        <p:txBody>
          <a:bodyPr/>
          <a:lstStyle>
            <a:lvl1pPr>
              <a:defRPr sz="3900"/>
            </a:lvl1pPr>
            <a:lvl2pPr>
              <a:defRPr sz="3400"/>
            </a:lvl2pPr>
            <a:lvl3pPr>
              <a:defRPr sz="2800"/>
            </a:lvl3pPr>
            <a:lvl4pPr>
              <a:defRPr sz="2500"/>
            </a:lvl4pPr>
            <a:lvl5pPr>
              <a:defRPr sz="2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0AA230-6A1E-4F83-918B-5C9FE9D7C562}" type="datetime1">
              <a:rPr lang="en-AU" smtClean="0"/>
              <a:t>3/11/2017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9632627"/>
            <a:ext cx="8641080" cy="2133600"/>
          </a:xfrm>
        </p:spPr>
        <p:txBody>
          <a:bodyPr anchor="ctr"/>
          <a:lstStyle>
            <a:lvl1pPr algn="ctr">
              <a:defRPr sz="63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80060" y="612786"/>
            <a:ext cx="4224528" cy="1194816"/>
          </a:xfrm>
          <a:solidFill>
            <a:schemeClr val="bg1"/>
          </a:solidFill>
          <a:ln w="10795">
            <a:solidFill>
              <a:schemeClr val="bg1"/>
            </a:solidFill>
            <a:miter lim="800000"/>
          </a:ln>
        </p:spPr>
        <p:txBody>
          <a:bodyPr anchor="ctr"/>
          <a:lstStyle>
            <a:lvl1pPr marL="89611" indent="0" algn="l">
              <a:lnSpc>
                <a:spcPct val="100000"/>
              </a:lnSpc>
              <a:spcBef>
                <a:spcPts val="140"/>
              </a:spcBef>
              <a:buNone/>
              <a:defRPr sz="2700" b="0">
                <a:solidFill>
                  <a:schemeClr val="tx1"/>
                </a:solidFill>
              </a:defRPr>
            </a:lvl1pPr>
            <a:lvl2pPr>
              <a:buNone/>
              <a:defRPr sz="2800" b="1"/>
            </a:lvl2pPr>
            <a:lvl3pPr>
              <a:buNone/>
              <a:defRPr sz="2500" b="1"/>
            </a:lvl3pPr>
            <a:lvl4pPr>
              <a:buNone/>
              <a:defRPr sz="2200" b="1"/>
            </a:lvl4pPr>
            <a:lvl5pPr>
              <a:buNone/>
              <a:defRPr sz="2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896612" y="612786"/>
            <a:ext cx="4224528" cy="1194816"/>
          </a:xfrm>
          <a:solidFill>
            <a:schemeClr val="bg1"/>
          </a:solidFill>
          <a:ln w="10795">
            <a:solidFill>
              <a:schemeClr val="bg1"/>
            </a:solidFill>
            <a:miter lim="800000"/>
          </a:ln>
        </p:spPr>
        <p:txBody>
          <a:bodyPr anchor="ctr"/>
          <a:lstStyle>
            <a:lvl1pPr marL="89611" indent="0" algn="l">
              <a:lnSpc>
                <a:spcPct val="100000"/>
              </a:lnSpc>
              <a:spcBef>
                <a:spcPts val="140"/>
              </a:spcBef>
              <a:buNone/>
              <a:defRPr sz="2700" b="0">
                <a:solidFill>
                  <a:schemeClr val="tx1"/>
                </a:solidFill>
              </a:defRPr>
            </a:lvl1pPr>
            <a:lvl2pPr>
              <a:buNone/>
              <a:defRPr sz="2800" b="1"/>
            </a:lvl2pPr>
            <a:lvl3pPr>
              <a:buNone/>
              <a:defRPr sz="2500" b="1"/>
            </a:lvl3pPr>
            <a:lvl4pPr>
              <a:buNone/>
              <a:defRPr sz="2200" b="1"/>
            </a:lvl4pPr>
            <a:lvl5pPr>
              <a:buNone/>
              <a:defRPr sz="2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80060" y="1809427"/>
            <a:ext cx="4224528" cy="7680960"/>
          </a:xfrm>
          <a:ln w="10795">
            <a:solidFill>
              <a:schemeClr val="bg1"/>
            </a:solidFill>
            <a:prstDash val="dash"/>
            <a:miter lim="800000"/>
          </a:ln>
        </p:spPr>
        <p:txBody>
          <a:bodyPr/>
          <a:lstStyle>
            <a:lvl1pPr marL="550469" indent="-384048">
              <a:lnSpc>
                <a:spcPct val="100000"/>
              </a:lnSpc>
              <a:spcBef>
                <a:spcPts val="980"/>
              </a:spcBef>
              <a:defRPr sz="3400"/>
            </a:lvl1pPr>
            <a:lvl2pPr>
              <a:lnSpc>
                <a:spcPct val="100000"/>
              </a:lnSpc>
              <a:spcBef>
                <a:spcPts val="980"/>
              </a:spcBef>
              <a:defRPr sz="2800"/>
            </a:lvl2pPr>
            <a:lvl3pPr>
              <a:lnSpc>
                <a:spcPct val="100000"/>
              </a:lnSpc>
              <a:spcBef>
                <a:spcPts val="980"/>
              </a:spcBef>
              <a:defRPr sz="2500"/>
            </a:lvl3pPr>
            <a:lvl4pPr>
              <a:lnSpc>
                <a:spcPct val="100000"/>
              </a:lnSpc>
              <a:spcBef>
                <a:spcPts val="980"/>
              </a:spcBef>
              <a:defRPr sz="2200"/>
            </a:lvl4pPr>
            <a:lvl5pPr>
              <a:lnSpc>
                <a:spcPct val="100000"/>
              </a:lnSpc>
              <a:spcBef>
                <a:spcPts val="980"/>
              </a:spcBef>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896612" y="1809427"/>
            <a:ext cx="4224528" cy="7680960"/>
          </a:xfrm>
          <a:ln w="10795">
            <a:solidFill>
              <a:schemeClr val="bg1"/>
            </a:solidFill>
            <a:prstDash val="dash"/>
            <a:miter lim="800000"/>
          </a:ln>
        </p:spPr>
        <p:txBody>
          <a:bodyPr/>
          <a:lstStyle>
            <a:lvl1pPr marL="550469" indent="-384048">
              <a:lnSpc>
                <a:spcPct val="100000"/>
              </a:lnSpc>
              <a:spcBef>
                <a:spcPts val="980"/>
              </a:spcBef>
              <a:defRPr sz="3400"/>
            </a:lvl1pPr>
            <a:lvl2pPr>
              <a:lnSpc>
                <a:spcPct val="100000"/>
              </a:lnSpc>
              <a:spcBef>
                <a:spcPts val="980"/>
              </a:spcBef>
              <a:defRPr sz="2800"/>
            </a:lvl2pPr>
            <a:lvl3pPr>
              <a:lnSpc>
                <a:spcPct val="100000"/>
              </a:lnSpc>
              <a:spcBef>
                <a:spcPts val="980"/>
              </a:spcBef>
              <a:defRPr sz="2500"/>
            </a:lvl3pPr>
            <a:lvl4pPr>
              <a:lnSpc>
                <a:spcPct val="100000"/>
              </a:lnSpc>
              <a:spcBef>
                <a:spcPts val="980"/>
              </a:spcBef>
              <a:defRPr sz="2200"/>
            </a:lvl4pPr>
            <a:lvl5pPr>
              <a:lnSpc>
                <a:spcPct val="100000"/>
              </a:lnSpc>
              <a:spcBef>
                <a:spcPts val="980"/>
              </a:spcBef>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AEF88B-AE44-4AA9-8C7A-E685AE5AA93F}" type="datetime1">
              <a:rPr lang="en-AU" smtClean="0"/>
              <a:t>3/11/2017</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7388" y="512064"/>
            <a:ext cx="7872984" cy="21336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8B8173-A143-4CF6-9C06-84B360323CDE}" type="datetime1">
              <a:rPr lang="en-AU" smtClean="0"/>
              <a:t>3/11/2017</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65733" y="0"/>
            <a:ext cx="8535467" cy="128016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22E85D4-FA00-4FB4-89D0-75EF0BC83F80}" type="datetime1">
              <a:rPr lang="en-AU" smtClean="0"/>
              <a:t>3/11/2017</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0898D4D9-12D8-4095-AD53-4DE19BF88D23}" type="slidenum">
              <a:rPr lang="en-AU" smtClean="0"/>
              <a:t>‹#›</a:t>
            </a:fld>
            <a:endParaRPr lang="en-AU"/>
          </a:p>
        </p:txBody>
      </p:sp>
      <p:sp>
        <p:nvSpPr>
          <p:cNvPr id="6" name="Rectangle 5"/>
          <p:cNvSpPr/>
          <p:nvPr/>
        </p:nvSpPr>
        <p:spPr bwMode="invGray">
          <a:xfrm>
            <a:off x="1065733" y="-101"/>
            <a:ext cx="76810" cy="12801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404652"/>
            <a:ext cx="4000500" cy="2169160"/>
          </a:xfrm>
          <a:ln>
            <a:noFill/>
          </a:ln>
        </p:spPr>
        <p:txBody>
          <a:bodyPr anchor="b"/>
          <a:lstStyle>
            <a:lvl1pPr algn="l">
              <a:lnSpc>
                <a:spcPts val="2800"/>
              </a:lnSpc>
              <a:buNone/>
              <a:defRPr sz="31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80060" y="2626334"/>
            <a:ext cx="4000500" cy="1303866"/>
          </a:xfrm>
        </p:spPr>
        <p:txBody>
          <a:bodyPr/>
          <a:lstStyle>
            <a:lvl1pPr marL="64008" indent="0">
              <a:lnSpc>
                <a:spcPct val="100000"/>
              </a:lnSpc>
              <a:spcBef>
                <a:spcPts val="0"/>
              </a:spcBef>
              <a:buNone/>
              <a:defRPr sz="2000"/>
            </a:lvl1pPr>
            <a:lvl2pPr>
              <a:buNone/>
              <a:defRPr sz="1700"/>
            </a:lvl2pPr>
            <a:lvl3pPr>
              <a:buNone/>
              <a:defRPr sz="1400"/>
            </a:lvl3pPr>
            <a:lvl4pPr>
              <a:buNone/>
              <a:defRPr sz="1300"/>
            </a:lvl4pPr>
            <a:lvl5pPr>
              <a:buNone/>
              <a:defRPr sz="13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80060" y="3982722"/>
            <a:ext cx="8561070" cy="7452784"/>
          </a:xfrm>
        </p:spPr>
        <p:txBody>
          <a:bodyPr/>
          <a:lstStyle>
            <a:lvl1pPr>
              <a:defRPr sz="4500"/>
            </a:lvl1pPr>
            <a:lvl2pPr>
              <a:defRPr sz="3900"/>
            </a:lvl2pPr>
            <a:lvl3pPr>
              <a:defRPr sz="3400"/>
            </a:lvl3pPr>
            <a:lvl4pPr>
              <a:defRPr sz="2800"/>
            </a:lvl4pPr>
            <a:lvl5pPr>
              <a:defRPr sz="2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BF07C1-F93E-4940-846D-0EB4D92CD007}" type="datetime1">
              <a:rPr lang="en-AU" smtClean="0"/>
              <a:t>3/11/2017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898D4D9-12D8-4095-AD53-4DE19BF88D23}"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81241" y="1991360"/>
            <a:ext cx="2880360" cy="3698240"/>
          </a:xfrm>
        </p:spPr>
        <p:txBody>
          <a:bodyPr anchor="b">
            <a:noAutofit/>
          </a:bodyPr>
          <a:lstStyle>
            <a:lvl1pPr algn="l">
              <a:buNone/>
              <a:defRPr sz="29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0E03EA9-88DD-49EF-B843-7C63B71CA2D9}" type="datetime1">
              <a:rPr lang="en-AU" smtClean="0"/>
              <a:t>3/11/2017</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898D4D9-12D8-4095-AD53-4DE19BF88D23}" type="slidenum">
              <a:rPr lang="en-AU" smtClean="0"/>
              <a:t>‹#›</a:t>
            </a:fld>
            <a:endParaRPr lang="en-AU"/>
          </a:p>
        </p:txBody>
      </p:sp>
      <p:sp>
        <p:nvSpPr>
          <p:cNvPr id="8" name="Rectangle 7"/>
          <p:cNvSpPr/>
          <p:nvPr/>
        </p:nvSpPr>
        <p:spPr>
          <a:xfrm>
            <a:off x="800100" y="1991360"/>
            <a:ext cx="4800600" cy="85344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28016" tIns="384048" rIns="128016" bIns="64008" rtlCol="0" anchor="t">
            <a:normAutofit/>
          </a:bodyPr>
          <a:lstStyle>
            <a:extLst/>
          </a:lstStyle>
          <a:p>
            <a:pPr marL="0" indent="-396850" algn="l" rtl="0" eaLnBrk="1" latinLnBrk="0" hangingPunct="1">
              <a:lnSpc>
                <a:spcPts val="4200"/>
              </a:lnSpc>
              <a:spcBef>
                <a:spcPts val="840"/>
              </a:spcBef>
              <a:buClr>
                <a:schemeClr val="accent1"/>
              </a:buClr>
              <a:buSzPct val="80000"/>
              <a:buFont typeface="Wingdings 2"/>
              <a:buNone/>
            </a:pPr>
            <a:endParaRPr kumimoji="0" lang="en-US" sz="4500" kern="1200" dirty="0">
              <a:solidFill>
                <a:schemeClr val="tx1"/>
              </a:solidFill>
              <a:latin typeface="+mn-lt"/>
              <a:ea typeface="+mn-ea"/>
              <a:cs typeface="+mn-cs"/>
            </a:endParaRPr>
          </a:p>
        </p:txBody>
      </p:sp>
      <p:sp>
        <p:nvSpPr>
          <p:cNvPr id="3" name="Picture Placeholder 2"/>
          <p:cNvSpPr>
            <a:spLocks noGrp="1"/>
          </p:cNvSpPr>
          <p:nvPr>
            <p:ph type="pic" idx="1"/>
          </p:nvPr>
        </p:nvSpPr>
        <p:spPr>
          <a:xfrm>
            <a:off x="880110" y="2133608"/>
            <a:ext cx="4640580" cy="6560457"/>
          </a:xfrm>
          <a:prstGeom prst="roundRect">
            <a:avLst>
              <a:gd name="adj" fmla="val 783"/>
            </a:avLst>
          </a:prstGeom>
          <a:solidFill>
            <a:schemeClr val="bg2"/>
          </a:solidFill>
          <a:ln w="127000">
            <a:noFill/>
            <a:miter lim="800000"/>
          </a:ln>
          <a:effectLst/>
        </p:spPr>
        <p:txBody>
          <a:bodyPr lIns="128016" tIns="384048" anchor="t"/>
          <a:lstStyle>
            <a:lvl1pPr marL="0" indent="0" algn="l" eaLnBrk="1" latinLnBrk="0" hangingPunct="1">
              <a:buNone/>
              <a:defRPr sz="45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416562" y="1781438"/>
            <a:ext cx="720090" cy="38137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0" name="Flowchart: Process 9"/>
          <p:cNvSpPr/>
          <p:nvPr/>
        </p:nvSpPr>
        <p:spPr>
          <a:xfrm rot="2103354" flipH="1">
            <a:off x="5253850" y="1748668"/>
            <a:ext cx="681685" cy="38137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80110" y="8961120"/>
            <a:ext cx="4640580" cy="1422400"/>
          </a:xfrm>
        </p:spPr>
        <p:txBody>
          <a:bodyPr anchor="ctr"/>
          <a:lstStyle>
            <a:lvl1pPr marL="0" indent="0" algn="l">
              <a:lnSpc>
                <a:spcPts val="2240"/>
              </a:lnSpc>
              <a:spcBef>
                <a:spcPts val="0"/>
              </a:spcBef>
              <a:buNone/>
              <a:defRPr sz="2000">
                <a:solidFill>
                  <a:srgbClr val="777777"/>
                </a:solidFill>
              </a:defRPr>
            </a:lvl1pPr>
            <a:lvl2pPr>
              <a:defRPr sz="1700"/>
            </a:lvl2pPr>
            <a:lvl3pPr>
              <a:defRPr sz="1400"/>
            </a:lvl3pPr>
            <a:lvl4pPr>
              <a:defRPr sz="1300"/>
            </a:lvl4pPr>
            <a:lvl5pPr>
              <a:defRPr sz="13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856722" y="-1523054"/>
            <a:ext cx="1720831" cy="305925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8" name="Oval 7"/>
          <p:cNvSpPr/>
          <p:nvPr/>
        </p:nvSpPr>
        <p:spPr>
          <a:xfrm>
            <a:off x="177259" y="39392"/>
            <a:ext cx="1787300" cy="317742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1" name="Donut 10"/>
          <p:cNvSpPr/>
          <p:nvPr/>
        </p:nvSpPr>
        <p:spPr>
          <a:xfrm rot="2315675">
            <a:off x="192026" y="1969479"/>
            <a:ext cx="1182003" cy="2058231"/>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12" name="Rectangle 11"/>
          <p:cNvSpPr/>
          <p:nvPr/>
        </p:nvSpPr>
        <p:spPr>
          <a:xfrm>
            <a:off x="1063518" y="-101"/>
            <a:ext cx="8537683" cy="1280170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
        <p:nvSpPr>
          <p:cNvPr id="5" name="Title Placeholder 4"/>
          <p:cNvSpPr>
            <a:spLocks noGrp="1"/>
          </p:cNvSpPr>
          <p:nvPr>
            <p:ph type="title"/>
          </p:nvPr>
        </p:nvSpPr>
        <p:spPr>
          <a:xfrm>
            <a:off x="1507388" y="512658"/>
            <a:ext cx="7872984" cy="2133600"/>
          </a:xfrm>
          <a:prstGeom prst="rect">
            <a:avLst/>
          </a:prstGeom>
        </p:spPr>
        <p:txBody>
          <a:bodyPr lIns="128016" tIns="64008" rIns="128016" bIns="64008"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507388" y="2702560"/>
            <a:ext cx="7872984" cy="8961120"/>
          </a:xfrm>
          <a:prstGeom prst="rect">
            <a:avLst/>
          </a:prstGeom>
        </p:spPr>
        <p:txBody>
          <a:bodyPr lIns="128016" tIns="64008" rIns="128016" bIns="64008">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760470" y="11770360"/>
            <a:ext cx="2240280" cy="889000"/>
          </a:xfrm>
          <a:prstGeom prst="rect">
            <a:avLst/>
          </a:prstGeom>
        </p:spPr>
        <p:txBody>
          <a:bodyPr lIns="128016" tIns="64008" rIns="128016" bIns="64008" anchor="b"/>
          <a:lstStyle>
            <a:lvl1pPr algn="r" eaLnBrk="1" latinLnBrk="0" hangingPunct="1">
              <a:defRPr kumimoji="0" sz="1700">
                <a:solidFill>
                  <a:schemeClr val="bg2">
                    <a:shade val="50000"/>
                    <a:satMod val="200000"/>
                  </a:schemeClr>
                </a:solidFill>
              </a:defRPr>
            </a:lvl1pPr>
            <a:extLst/>
          </a:lstStyle>
          <a:p>
            <a:fld id="{84475F09-5B76-45A0-9B28-AA27891D5F61}" type="datetime1">
              <a:rPr lang="en-AU" smtClean="0"/>
              <a:t>3/11/2017</a:t>
            </a:fld>
            <a:endParaRPr lang="en-AU"/>
          </a:p>
        </p:txBody>
      </p:sp>
      <p:sp>
        <p:nvSpPr>
          <p:cNvPr id="10" name="Footer Placeholder 9"/>
          <p:cNvSpPr>
            <a:spLocks noGrp="1"/>
          </p:cNvSpPr>
          <p:nvPr>
            <p:ph type="ftr" sz="quarter" idx="3"/>
          </p:nvPr>
        </p:nvSpPr>
        <p:spPr>
          <a:xfrm>
            <a:off x="6000750" y="11770360"/>
            <a:ext cx="3040380" cy="889000"/>
          </a:xfrm>
          <a:prstGeom prst="rect">
            <a:avLst/>
          </a:prstGeom>
        </p:spPr>
        <p:txBody>
          <a:bodyPr lIns="128016" tIns="64008" rIns="128016" bIns="64008" anchor="b"/>
          <a:lstStyle>
            <a:lvl1pPr eaLnBrk="1" latinLnBrk="0" hangingPunct="1">
              <a:defRPr kumimoji="0" sz="17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9044330" y="11770360"/>
            <a:ext cx="480060" cy="889000"/>
          </a:xfrm>
          <a:prstGeom prst="rect">
            <a:avLst/>
          </a:prstGeom>
        </p:spPr>
        <p:txBody>
          <a:bodyPr lIns="128016" tIns="64008" rIns="128016" bIns="64008" anchor="b"/>
          <a:lstStyle>
            <a:lvl1pPr algn="ctr" eaLnBrk="1" latinLnBrk="0" hangingPunct="1">
              <a:defRPr kumimoji="0" sz="1700">
                <a:solidFill>
                  <a:schemeClr val="bg2">
                    <a:shade val="50000"/>
                    <a:satMod val="200000"/>
                  </a:schemeClr>
                </a:solidFill>
                <a:effectLst/>
              </a:defRPr>
            </a:lvl1pPr>
            <a:extLst/>
          </a:lstStyle>
          <a:p>
            <a:fld id="{0898D4D9-12D8-4095-AD53-4DE19BF88D23}" type="slidenum">
              <a:rPr lang="en-AU" smtClean="0"/>
              <a:t>‹#›</a:t>
            </a:fld>
            <a:endParaRPr lang="en-AU"/>
          </a:p>
        </p:txBody>
      </p:sp>
      <p:sp>
        <p:nvSpPr>
          <p:cNvPr id="15" name="Rectangle 14"/>
          <p:cNvSpPr/>
          <p:nvPr/>
        </p:nvSpPr>
        <p:spPr bwMode="invGray">
          <a:xfrm>
            <a:off x="1065733" y="-101"/>
            <a:ext cx="76810" cy="1280170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28016" tIns="64008" rIns="128016" bIns="64008"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6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512064" indent="-396850" algn="l" rtl="0" eaLnBrk="1" latinLnBrk="0" hangingPunct="1">
        <a:lnSpc>
          <a:spcPct val="100000"/>
        </a:lnSpc>
        <a:spcBef>
          <a:spcPts val="840"/>
        </a:spcBef>
        <a:buClr>
          <a:schemeClr val="accent1"/>
        </a:buClr>
        <a:buSzPct val="80000"/>
        <a:buFont typeface="Wingdings 2"/>
        <a:buChar char=""/>
        <a:defRPr kumimoji="0" sz="4500" kern="1200">
          <a:solidFill>
            <a:schemeClr val="tx1"/>
          </a:solidFill>
          <a:latin typeface="+mn-lt"/>
          <a:ea typeface="+mn-ea"/>
          <a:cs typeface="+mn-cs"/>
        </a:defRPr>
      </a:lvl1pPr>
      <a:lvl2pPr marL="896112" indent="-332842" algn="l" rtl="0" eaLnBrk="1" latinLnBrk="0" hangingPunct="1">
        <a:lnSpc>
          <a:spcPct val="100000"/>
        </a:lnSpc>
        <a:spcBef>
          <a:spcPts val="770"/>
        </a:spcBef>
        <a:buClr>
          <a:schemeClr val="accent1"/>
        </a:buClr>
        <a:buFont typeface="Verdana"/>
        <a:buChar char="◦"/>
        <a:defRPr kumimoji="0" sz="3900" kern="1200">
          <a:solidFill>
            <a:schemeClr val="tx1"/>
          </a:solidFill>
          <a:latin typeface="+mn-lt"/>
          <a:ea typeface="+mn-ea"/>
          <a:cs typeface="+mn-cs"/>
        </a:defRPr>
      </a:lvl2pPr>
      <a:lvl3pPr marL="1241755" indent="-320040" algn="l" rtl="0" eaLnBrk="1" latinLnBrk="0" hangingPunct="1">
        <a:lnSpc>
          <a:spcPct val="100000"/>
        </a:lnSpc>
        <a:spcBef>
          <a:spcPct val="20000"/>
        </a:spcBef>
        <a:buClr>
          <a:schemeClr val="accent2"/>
        </a:buClr>
        <a:buFont typeface="Wingdings 2"/>
        <a:buChar char=""/>
        <a:defRPr kumimoji="0" sz="3400" kern="1200">
          <a:solidFill>
            <a:schemeClr val="tx1"/>
          </a:solidFill>
          <a:latin typeface="+mn-lt"/>
          <a:ea typeface="+mn-ea"/>
          <a:cs typeface="+mn-cs"/>
        </a:defRPr>
      </a:lvl3pPr>
      <a:lvl4pPr marL="1536192" indent="-243230" algn="l" rtl="0" eaLnBrk="1" latinLnBrk="0" hangingPunct="1">
        <a:lnSpc>
          <a:spcPct val="100000"/>
        </a:lnSpc>
        <a:spcBef>
          <a:spcPct val="20000"/>
        </a:spcBef>
        <a:buClr>
          <a:schemeClr val="accent3"/>
        </a:buClr>
        <a:buFont typeface="Wingdings 2"/>
        <a:buChar char=""/>
        <a:defRPr kumimoji="0" sz="2800" kern="1200">
          <a:solidFill>
            <a:schemeClr val="tx1"/>
          </a:solidFill>
          <a:latin typeface="+mn-lt"/>
          <a:ea typeface="+mn-ea"/>
          <a:cs typeface="+mn-cs"/>
        </a:defRPr>
      </a:lvl4pPr>
      <a:lvl5pPr marL="1817827" indent="-256032" algn="l" rtl="0" eaLnBrk="1" latinLnBrk="0" hangingPunct="1">
        <a:lnSpc>
          <a:spcPct val="100000"/>
        </a:lnSpc>
        <a:spcBef>
          <a:spcPct val="20000"/>
        </a:spcBef>
        <a:buClr>
          <a:schemeClr val="accent4"/>
        </a:buClr>
        <a:buFont typeface="Wingdings 2"/>
        <a:buChar char=""/>
        <a:defRPr kumimoji="0" sz="2800" kern="1200">
          <a:solidFill>
            <a:schemeClr val="tx1"/>
          </a:solidFill>
          <a:latin typeface="+mn-lt"/>
          <a:ea typeface="+mn-ea"/>
          <a:cs typeface="+mn-cs"/>
        </a:defRPr>
      </a:lvl5pPr>
      <a:lvl6pPr marL="2112264" indent="-256032" algn="l" rtl="0" eaLnBrk="1" latinLnBrk="0" hangingPunct="1">
        <a:lnSpc>
          <a:spcPct val="100000"/>
        </a:lnSpc>
        <a:spcBef>
          <a:spcPct val="20000"/>
        </a:spcBef>
        <a:buClr>
          <a:schemeClr val="accent5"/>
        </a:buClr>
        <a:buFont typeface="Wingdings 2"/>
        <a:buChar char=""/>
        <a:defRPr kumimoji="0" sz="2800" kern="1200">
          <a:solidFill>
            <a:schemeClr val="tx1"/>
          </a:solidFill>
          <a:latin typeface="+mn-lt"/>
          <a:ea typeface="+mn-ea"/>
          <a:cs typeface="+mn-cs"/>
        </a:defRPr>
      </a:lvl6pPr>
      <a:lvl7pPr marL="2406701" indent="-256032" algn="l" rtl="0" eaLnBrk="1" latinLnBrk="0" hangingPunct="1">
        <a:lnSpc>
          <a:spcPct val="100000"/>
        </a:lnSpc>
        <a:spcBef>
          <a:spcPct val="20000"/>
        </a:spcBef>
        <a:buClr>
          <a:schemeClr val="accent6"/>
        </a:buClr>
        <a:buFont typeface="Wingdings 2"/>
        <a:buChar char=""/>
        <a:defRPr kumimoji="0" sz="2800" kern="1200">
          <a:solidFill>
            <a:schemeClr val="tx1"/>
          </a:solidFill>
          <a:latin typeface="+mn-lt"/>
          <a:ea typeface="+mn-ea"/>
          <a:cs typeface="+mn-cs"/>
        </a:defRPr>
      </a:lvl7pPr>
      <a:lvl8pPr marL="2688336" indent="-256032" algn="l" rtl="0" eaLnBrk="1" latinLnBrk="0" hangingPunct="1">
        <a:lnSpc>
          <a:spcPct val="100000"/>
        </a:lnSpc>
        <a:spcBef>
          <a:spcPct val="20000"/>
        </a:spcBef>
        <a:buClr>
          <a:schemeClr val="accent6"/>
        </a:buClr>
        <a:buFont typeface="Wingdings 2"/>
        <a:buChar char=""/>
        <a:defRPr kumimoji="0" sz="2800" kern="1200">
          <a:solidFill>
            <a:schemeClr val="tx1"/>
          </a:solidFill>
          <a:latin typeface="+mn-lt"/>
          <a:ea typeface="+mn-ea"/>
          <a:cs typeface="+mn-cs"/>
        </a:defRPr>
      </a:lvl8pPr>
      <a:lvl9pPr marL="2982773" indent="-256032" algn="l" rtl="0" eaLnBrk="1" latinLnBrk="0" hangingPunct="1">
        <a:lnSpc>
          <a:spcPct val="100000"/>
        </a:lnSpc>
        <a:spcBef>
          <a:spcPct val="20000"/>
        </a:spcBef>
        <a:buClr>
          <a:schemeClr val="accent6"/>
        </a:buClr>
        <a:buFont typeface="Wingdings 2"/>
        <a:buChar char=""/>
        <a:defRPr kumimoji="0" sz="28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40080" algn="l" rtl="0" eaLnBrk="1" latinLnBrk="0" hangingPunct="1">
        <a:defRPr kumimoji="0" kern="1200">
          <a:solidFill>
            <a:schemeClr val="tx1"/>
          </a:solidFill>
          <a:latin typeface="+mn-lt"/>
          <a:ea typeface="+mn-ea"/>
          <a:cs typeface="+mn-cs"/>
        </a:defRPr>
      </a:lvl2pPr>
      <a:lvl3pPr marL="1280160" algn="l" rtl="0" eaLnBrk="1" latinLnBrk="0" hangingPunct="1">
        <a:defRPr kumimoji="0" kern="1200">
          <a:solidFill>
            <a:schemeClr val="tx1"/>
          </a:solidFill>
          <a:latin typeface="+mn-lt"/>
          <a:ea typeface="+mn-ea"/>
          <a:cs typeface="+mn-cs"/>
        </a:defRPr>
      </a:lvl3pPr>
      <a:lvl4pPr marL="1920240" algn="l" rtl="0" eaLnBrk="1" latinLnBrk="0" hangingPunct="1">
        <a:defRPr kumimoji="0" kern="1200">
          <a:solidFill>
            <a:schemeClr val="tx1"/>
          </a:solidFill>
          <a:latin typeface="+mn-lt"/>
          <a:ea typeface="+mn-ea"/>
          <a:cs typeface="+mn-cs"/>
        </a:defRPr>
      </a:lvl4pPr>
      <a:lvl5pPr marL="2560320" algn="l" rtl="0" eaLnBrk="1" latinLnBrk="0" hangingPunct="1">
        <a:defRPr kumimoji="0" kern="1200">
          <a:solidFill>
            <a:schemeClr val="tx1"/>
          </a:solidFill>
          <a:latin typeface="+mn-lt"/>
          <a:ea typeface="+mn-ea"/>
          <a:cs typeface="+mn-cs"/>
        </a:defRPr>
      </a:lvl5pPr>
      <a:lvl6pPr marL="3200400" algn="l" rtl="0" eaLnBrk="1" latinLnBrk="0" hangingPunct="1">
        <a:defRPr kumimoji="0" kern="1200">
          <a:solidFill>
            <a:schemeClr val="tx1"/>
          </a:solidFill>
          <a:latin typeface="+mn-lt"/>
          <a:ea typeface="+mn-ea"/>
          <a:cs typeface="+mn-cs"/>
        </a:defRPr>
      </a:lvl6pPr>
      <a:lvl7pPr marL="3840480" algn="l" rtl="0" eaLnBrk="1" latinLnBrk="0" hangingPunct="1">
        <a:defRPr kumimoji="0" kern="1200">
          <a:solidFill>
            <a:schemeClr val="tx1"/>
          </a:solidFill>
          <a:latin typeface="+mn-lt"/>
          <a:ea typeface="+mn-ea"/>
          <a:cs typeface="+mn-cs"/>
        </a:defRPr>
      </a:lvl7pPr>
      <a:lvl8pPr marL="4480560" algn="l" rtl="0" eaLnBrk="1" latinLnBrk="0" hangingPunct="1">
        <a:defRPr kumimoji="0" kern="1200">
          <a:solidFill>
            <a:schemeClr val="tx1"/>
          </a:solidFill>
          <a:latin typeface="+mn-lt"/>
          <a:ea typeface="+mn-ea"/>
          <a:cs typeface="+mn-cs"/>
        </a:defRPr>
      </a:lvl8pPr>
      <a:lvl9pPr marL="512064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cularfranciscansoceania.com.au/_admin/login.asp?msg=Enter%20your%20username%20and%20password%20to%20logi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Luke+24:44-49&amp;version=NL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ecularfranciscansoceania.com.a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t>“Follow me and I will make you fishers of men”. Matt 4:19</a:t>
            </a:r>
            <a:endParaRPr lang="en-AU" sz="3600" dirty="0"/>
          </a:p>
        </p:txBody>
      </p:sp>
      <p:sp>
        <p:nvSpPr>
          <p:cNvPr id="3" name="Subtitle 2"/>
          <p:cNvSpPr>
            <a:spLocks noGrp="1"/>
          </p:cNvSpPr>
          <p:nvPr>
            <p:ph type="subTitle" idx="1"/>
          </p:nvPr>
        </p:nvSpPr>
        <p:spPr>
          <a:xfrm>
            <a:off x="1504188" y="3453452"/>
            <a:ext cx="7776972" cy="7483851"/>
          </a:xfrm>
        </p:spPr>
        <p:txBody>
          <a:bodyPr/>
          <a:lstStyle/>
          <a:p>
            <a:endParaRPr lang="en-AU" dirty="0" smtClean="0"/>
          </a:p>
          <a:p>
            <a:endParaRPr lang="en-AU" dirty="0" smtClean="0"/>
          </a:p>
          <a:p>
            <a:endParaRPr lang="en-AU" sz="3200" dirty="0" smtClean="0"/>
          </a:p>
          <a:p>
            <a:r>
              <a:rPr lang="en-AU" sz="3200" baseline="30000" dirty="0" smtClean="0"/>
              <a:t> </a:t>
            </a:r>
            <a:r>
              <a:rPr lang="en-AU" sz="3200" dirty="0" smtClean="0"/>
              <a:t>He said, “Throw your net on the right side of the boat and you will find some.” When they did, they were unable to haul the net in because of the large number of </a:t>
            </a:r>
            <a:r>
              <a:rPr lang="en-AU" sz="3200" dirty="0" smtClean="0"/>
              <a:t>fish (John 21).</a:t>
            </a:r>
            <a:endParaRPr lang="en-AU" sz="3200" dirty="0" smtClean="0"/>
          </a:p>
          <a:p>
            <a:endParaRPr lang="en-AU" sz="3200" dirty="0" smtClean="0"/>
          </a:p>
          <a:p>
            <a:r>
              <a:rPr lang="en-AU" sz="3200" dirty="0" smtClean="0"/>
              <a:t>If you want to catch fish, get yourself a net.</a:t>
            </a:r>
          </a:p>
          <a:p>
            <a:endParaRPr lang="en-AU" sz="3200" dirty="0" smtClean="0"/>
          </a:p>
          <a:p>
            <a:endParaRPr lang="en-AU"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C00000"/>
                </a:solidFill>
              </a:rPr>
              <a:t>“Its all about visibility”</a:t>
            </a:r>
            <a:endParaRPr lang="en-AU" sz="4800" dirty="0">
              <a:solidFill>
                <a:srgbClr val="C00000"/>
              </a:solidFill>
            </a:endParaRPr>
          </a:p>
        </p:txBody>
      </p:sp>
      <p:sp>
        <p:nvSpPr>
          <p:cNvPr id="3" name="Content Placeholder 2"/>
          <p:cNvSpPr>
            <a:spLocks noGrp="1"/>
          </p:cNvSpPr>
          <p:nvPr>
            <p:ph idx="1"/>
          </p:nvPr>
        </p:nvSpPr>
        <p:spPr/>
        <p:txBody>
          <a:bodyPr>
            <a:normAutofit/>
          </a:bodyPr>
          <a:lstStyle/>
          <a:p>
            <a:r>
              <a:rPr lang="en-AU" sz="3600" dirty="0" smtClean="0"/>
              <a:t>2014 – over 1 billion websites worldwide</a:t>
            </a:r>
          </a:p>
          <a:p>
            <a:r>
              <a:rPr lang="en-AU" sz="3600" dirty="0" smtClean="0"/>
              <a:t>Over 1 million websites active at any point in time</a:t>
            </a:r>
          </a:p>
          <a:p>
            <a:r>
              <a:rPr lang="en-AU" sz="3600" dirty="0" smtClean="0"/>
              <a:t>173,000 websites dedicated to the Secular Franciscan Order</a:t>
            </a:r>
          </a:p>
          <a:p>
            <a:endParaRPr lang="en-AU" sz="3600" dirty="0" smtClean="0"/>
          </a:p>
          <a:p>
            <a:r>
              <a:rPr lang="en-AU" sz="3600" dirty="0" smtClean="0"/>
              <a:t>Top 5 </a:t>
            </a:r>
            <a:r>
              <a:rPr lang="en-AU" sz="3600" dirty="0" smtClean="0"/>
              <a:t>OFS </a:t>
            </a:r>
            <a:r>
              <a:rPr lang="en-AU" sz="3600" dirty="0" smtClean="0"/>
              <a:t>Websites (in order)</a:t>
            </a:r>
          </a:p>
          <a:p>
            <a:pPr lvl="1"/>
            <a:r>
              <a:rPr lang="en-AU" sz="3000" dirty="0" smtClean="0"/>
              <a:t>Wikipedia</a:t>
            </a:r>
          </a:p>
          <a:p>
            <a:pPr lvl="1"/>
            <a:r>
              <a:rPr lang="en-AU" sz="3000" dirty="0"/>
              <a:t>s</a:t>
            </a:r>
            <a:r>
              <a:rPr lang="en-AU" sz="3000" dirty="0" smtClean="0"/>
              <a:t>ecularfranciscansoceania.com.au</a:t>
            </a:r>
            <a:endParaRPr lang="en-AU" sz="3000" dirty="0" smtClean="0"/>
          </a:p>
          <a:p>
            <a:pPr lvl="1"/>
            <a:r>
              <a:rPr lang="en-AU" sz="3000" dirty="0" smtClean="0"/>
              <a:t>CIOFS</a:t>
            </a:r>
          </a:p>
          <a:p>
            <a:pPr lvl="1"/>
            <a:r>
              <a:rPr lang="en-AU" sz="3000" dirty="0" smtClean="0"/>
              <a:t>National Fraternity of the </a:t>
            </a:r>
            <a:r>
              <a:rPr lang="en-AU" sz="3000" dirty="0" smtClean="0"/>
              <a:t>OFS </a:t>
            </a:r>
            <a:r>
              <a:rPr lang="en-AU" sz="3000" dirty="0" smtClean="0"/>
              <a:t>(USA)</a:t>
            </a:r>
          </a:p>
          <a:p>
            <a:pPr lvl="1"/>
            <a:r>
              <a:rPr lang="en-AU" sz="3000" dirty="0" smtClean="0"/>
              <a:t>National Fraternity of the </a:t>
            </a:r>
            <a:r>
              <a:rPr lang="en-AU" sz="3000" dirty="0" smtClean="0"/>
              <a:t>OFS </a:t>
            </a:r>
            <a:r>
              <a:rPr lang="en-AU" sz="3000" dirty="0" smtClean="0"/>
              <a:t>(UK)</a:t>
            </a:r>
            <a:endParaRPr lang="en-AU"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4188" y="671809"/>
            <a:ext cx="7776972" cy="2200599"/>
          </a:xfrm>
        </p:spPr>
        <p:txBody>
          <a:bodyPr/>
          <a:lstStyle/>
          <a:p>
            <a:r>
              <a:rPr lang="en-AU" dirty="0" smtClean="0">
                <a:solidFill>
                  <a:srgbClr val="C00000"/>
                </a:solidFill>
              </a:rPr>
              <a:t>“Its all about contact”</a:t>
            </a:r>
            <a:endParaRPr lang="en-AU" dirty="0">
              <a:solidFill>
                <a:srgbClr val="C00000"/>
              </a:solidFill>
            </a:endParaRPr>
          </a:p>
        </p:txBody>
      </p:sp>
      <p:sp>
        <p:nvSpPr>
          <p:cNvPr id="3" name="Subtitle 2"/>
          <p:cNvSpPr>
            <a:spLocks noGrp="1"/>
          </p:cNvSpPr>
          <p:nvPr>
            <p:ph type="subTitle" idx="1"/>
          </p:nvPr>
        </p:nvSpPr>
        <p:spPr>
          <a:xfrm>
            <a:off x="1504188" y="3453452"/>
            <a:ext cx="7776972" cy="8203932"/>
          </a:xfrm>
        </p:spPr>
        <p:txBody>
          <a:bodyPr/>
          <a:lstStyle/>
          <a:p>
            <a:r>
              <a:rPr lang="en-AU" dirty="0" smtClean="0"/>
              <a:t>Why the website was necessary:</a:t>
            </a:r>
          </a:p>
          <a:p>
            <a:endParaRPr lang="en-AU" dirty="0" smtClean="0"/>
          </a:p>
          <a:p>
            <a:pPr marL="552755" indent="-514350">
              <a:buClr>
                <a:schemeClr val="tx1"/>
              </a:buClr>
              <a:buFont typeface="+mj-lt"/>
              <a:buAutoNum type="alphaLcParenR"/>
            </a:pPr>
            <a:r>
              <a:rPr lang="en-AU" sz="3200" dirty="0" smtClean="0"/>
              <a:t>OFS </a:t>
            </a:r>
            <a:r>
              <a:rPr lang="en-AU" sz="3200" dirty="0" smtClean="0"/>
              <a:t>contact details could not easily be found in many cities and towns;</a:t>
            </a:r>
          </a:p>
          <a:p>
            <a:pPr marL="552755" indent="-514350">
              <a:buClr>
                <a:schemeClr val="tx1"/>
              </a:buClr>
              <a:buFont typeface="+mj-lt"/>
              <a:buAutoNum type="alphaLcParenR"/>
            </a:pPr>
            <a:r>
              <a:rPr lang="en-AU" sz="3200" dirty="0" smtClean="0"/>
              <a:t>Local fraternities in some cases, were effectively ‘closed shop’ affairs and access to them was not actively promoted nor expansion encouraged;</a:t>
            </a:r>
          </a:p>
          <a:p>
            <a:pPr marL="552755" indent="-514350">
              <a:buClr>
                <a:schemeClr val="tx1"/>
              </a:buClr>
              <a:buFont typeface="+mj-lt"/>
              <a:buAutoNum type="alphaLcParenR"/>
            </a:pPr>
            <a:r>
              <a:rPr lang="en-AU" sz="3200" dirty="0" smtClean="0"/>
              <a:t>We knew why </a:t>
            </a:r>
            <a:r>
              <a:rPr lang="en-AU" sz="3200" u="sng" dirty="0" smtClean="0"/>
              <a:t>we</a:t>
            </a:r>
            <a:r>
              <a:rPr lang="en-AU" sz="3200" dirty="0" smtClean="0"/>
              <a:t> were Secular Franciscans but didn’t talk too much about it to family or friends;</a:t>
            </a:r>
          </a:p>
          <a:p>
            <a:pPr marL="552755" indent="-514350">
              <a:buClr>
                <a:schemeClr val="tx1"/>
              </a:buClr>
              <a:buFont typeface="+mj-lt"/>
              <a:buAutoNum type="alphaLcParenR"/>
            </a:pPr>
            <a:r>
              <a:rPr lang="en-AU" sz="3200" dirty="0" smtClean="0"/>
              <a:t>OFS </a:t>
            </a:r>
            <a:r>
              <a:rPr lang="en-AU" sz="3200" dirty="0" smtClean="0"/>
              <a:t>members </a:t>
            </a:r>
            <a:r>
              <a:rPr lang="en-AU" sz="3200" dirty="0" smtClean="0"/>
              <a:t>are not </a:t>
            </a:r>
            <a:r>
              <a:rPr lang="en-AU" sz="3200" dirty="0" smtClean="0"/>
              <a:t>well known in their local </a:t>
            </a:r>
            <a:r>
              <a:rPr lang="en-AU" sz="3200" dirty="0" smtClean="0"/>
              <a:t>parish.</a:t>
            </a:r>
            <a:endParaRPr lang="en-AU" sz="3200" dirty="0" smtClean="0"/>
          </a:p>
          <a:p>
            <a:pPr marL="552755" indent="-514350">
              <a:buClr>
                <a:schemeClr val="tx1"/>
              </a:buClr>
              <a:buFont typeface="+mj-lt"/>
              <a:buAutoNum type="alphaLcParenR"/>
            </a:pPr>
            <a:endParaRPr lang="en-AU" sz="3200" dirty="0" smtClean="0"/>
          </a:p>
          <a:p>
            <a:pPr marL="552755" indent="-514350">
              <a:buClr>
                <a:schemeClr val="tx1"/>
              </a:buClr>
              <a:buFont typeface="+mj-lt"/>
              <a:buAutoNum type="alphaLcParenR"/>
            </a:pPr>
            <a:endParaRPr lang="en-AU" sz="3200" dirty="0" smtClean="0"/>
          </a:p>
          <a:p>
            <a:pPr marL="552755" indent="-514350">
              <a:buClr>
                <a:schemeClr val="tx1"/>
              </a:buClr>
              <a:buFont typeface="+mj-lt"/>
              <a:buAutoNum type="alphaLcParenR"/>
            </a:pPr>
            <a:endParaRPr lang="en-AU" sz="3200" dirty="0" smtClean="0"/>
          </a:p>
          <a:p>
            <a:pPr marL="552755" indent="-514350">
              <a:buClr>
                <a:schemeClr val="tx1"/>
              </a:buClr>
              <a:buFont typeface="+mj-lt"/>
              <a:buAutoNum type="alphaLcParenR"/>
            </a:pPr>
            <a:endParaRPr lang="en-AU" sz="3200" dirty="0" smtClean="0"/>
          </a:p>
          <a:p>
            <a:pPr marL="552755" indent="-514350">
              <a:buClr>
                <a:schemeClr val="tx1"/>
              </a:buClr>
              <a:buFont typeface="+mj-lt"/>
              <a:buAutoNum type="alphaLcParenR"/>
            </a:pPr>
            <a:endParaRPr lang="en-AU" sz="3200" dirty="0" smtClean="0"/>
          </a:p>
          <a:p>
            <a:pPr marL="552755" indent="-514350">
              <a:buClr>
                <a:schemeClr val="tx1"/>
              </a:buClr>
              <a:buFont typeface="+mj-lt"/>
              <a:buAutoNum type="alphaLcParenR"/>
            </a:pPr>
            <a:endParaRPr lang="en-AU" sz="3200"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4188" y="671809"/>
            <a:ext cx="7776972" cy="2272607"/>
          </a:xfrm>
        </p:spPr>
        <p:txBody>
          <a:bodyPr/>
          <a:lstStyle/>
          <a:p>
            <a:r>
              <a:rPr lang="en-AU" dirty="0" smtClean="0">
                <a:solidFill>
                  <a:srgbClr val="C00000"/>
                </a:solidFill>
              </a:rPr>
              <a:t>“Its all about content”</a:t>
            </a:r>
            <a:endParaRPr lang="en-AU" dirty="0">
              <a:solidFill>
                <a:srgbClr val="C00000"/>
              </a:solidFill>
            </a:endParaRPr>
          </a:p>
        </p:txBody>
      </p:sp>
      <p:sp>
        <p:nvSpPr>
          <p:cNvPr id="3" name="Subtitle 2"/>
          <p:cNvSpPr>
            <a:spLocks noGrp="1"/>
          </p:cNvSpPr>
          <p:nvPr>
            <p:ph type="subTitle" idx="1"/>
          </p:nvPr>
        </p:nvSpPr>
        <p:spPr>
          <a:xfrm>
            <a:off x="1504188" y="3453452"/>
            <a:ext cx="7776972" cy="7771883"/>
          </a:xfrm>
        </p:spPr>
        <p:txBody>
          <a:bodyPr>
            <a:normAutofit fontScale="92500" lnSpcReduction="20000"/>
          </a:bodyPr>
          <a:lstStyle/>
          <a:p>
            <a:r>
              <a:rPr lang="en-AU" sz="3000" dirty="0" smtClean="0"/>
              <a:t>Statistically, the website is made up of the following:</a:t>
            </a:r>
          </a:p>
          <a:p>
            <a:endParaRPr lang="en-AU" sz="3000" dirty="0" smtClean="0"/>
          </a:p>
          <a:p>
            <a:pPr marL="552755" lvl="0" indent="-514350">
              <a:buFont typeface="+mj-lt"/>
              <a:buAutoNum type="arabicPeriod"/>
            </a:pPr>
            <a:r>
              <a:rPr lang="en-AU" sz="3000" dirty="0" smtClean="0"/>
              <a:t>22 menus with an ability to add menus and make them visible or invisible to web browsers;</a:t>
            </a:r>
          </a:p>
          <a:p>
            <a:pPr marL="552755" lvl="0" indent="-514350">
              <a:buFont typeface="+mj-lt"/>
              <a:buAutoNum type="arabicPeriod"/>
            </a:pPr>
            <a:r>
              <a:rPr lang="en-AU" sz="3000" dirty="0" smtClean="0"/>
              <a:t>Over 160 resource items;</a:t>
            </a:r>
          </a:p>
          <a:p>
            <a:pPr marL="552755" lvl="0" indent="-514350">
              <a:buFont typeface="+mj-lt"/>
              <a:buAutoNum type="arabicPeriod"/>
            </a:pPr>
            <a:r>
              <a:rPr lang="en-AU" sz="3000" dirty="0" smtClean="0"/>
              <a:t>Over 100 web links to other websites, most of which are Franciscan in content;</a:t>
            </a:r>
          </a:p>
          <a:p>
            <a:pPr marL="552755" lvl="0" indent="-514350">
              <a:buFont typeface="+mj-lt"/>
              <a:buAutoNum type="arabicPeriod"/>
            </a:pPr>
            <a:r>
              <a:rPr lang="en-AU" sz="3000" dirty="0" smtClean="0"/>
              <a:t>There are approximately 70 </a:t>
            </a:r>
            <a:r>
              <a:rPr lang="en-AU" sz="3000" dirty="0" smtClean="0"/>
              <a:t>Monthly </a:t>
            </a:r>
            <a:r>
              <a:rPr lang="en-AU" sz="3000" dirty="0" smtClean="0"/>
              <a:t>Spiritual Messages;</a:t>
            </a:r>
          </a:p>
          <a:p>
            <a:pPr marL="552755" lvl="0" indent="-514350">
              <a:buFont typeface="+mj-lt"/>
              <a:buAutoNum type="arabicPeriod"/>
            </a:pPr>
            <a:r>
              <a:rPr lang="en-AU" sz="3000" dirty="0" smtClean="0"/>
              <a:t>There are over 48 files including </a:t>
            </a:r>
            <a:r>
              <a:rPr lang="en-AU" sz="3000" dirty="0" smtClean="0"/>
              <a:t>Newsletters</a:t>
            </a:r>
            <a:r>
              <a:rPr lang="en-AU" sz="3000" dirty="0" smtClean="0"/>
              <a:t>;</a:t>
            </a:r>
          </a:p>
          <a:p>
            <a:pPr marL="552755" lvl="0" indent="-514350">
              <a:buFont typeface="+mj-lt"/>
              <a:buAutoNum type="arabicPeriod"/>
            </a:pPr>
            <a:r>
              <a:rPr lang="en-AU" sz="3000" dirty="0" smtClean="0"/>
              <a:t>There is a list of saints for each day of the year with associated links;</a:t>
            </a:r>
          </a:p>
          <a:p>
            <a:pPr marL="552755" lvl="0" indent="-514350">
              <a:buFont typeface="+mj-lt"/>
              <a:buAutoNum type="arabicPeriod"/>
            </a:pPr>
            <a:r>
              <a:rPr lang="en-AU" sz="3000" dirty="0" smtClean="0"/>
              <a:t>There are over 90 images used within the site;</a:t>
            </a:r>
          </a:p>
          <a:p>
            <a:pPr marL="552755" lvl="0" indent="-514350">
              <a:buFont typeface="+mj-lt"/>
              <a:buAutoNum type="arabicPeriod"/>
            </a:pPr>
            <a:r>
              <a:rPr lang="en-AU" sz="3000" dirty="0" smtClean="0"/>
              <a:t>Extensive video and audio presentations;</a:t>
            </a:r>
          </a:p>
          <a:p>
            <a:pPr marL="552755" lvl="0" indent="-514350"/>
            <a:endParaRPr lang="en-AU" sz="3000" dirty="0" smtClean="0"/>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4188" y="671809"/>
            <a:ext cx="7776972" cy="688431"/>
          </a:xfrm>
        </p:spPr>
        <p:txBody>
          <a:bodyPr>
            <a:normAutofit fontScale="90000"/>
          </a:bodyPr>
          <a:lstStyle/>
          <a:p>
            <a:endParaRPr lang="en-AU" dirty="0"/>
          </a:p>
        </p:txBody>
      </p:sp>
      <p:sp>
        <p:nvSpPr>
          <p:cNvPr id="3" name="Subtitle 2"/>
          <p:cNvSpPr>
            <a:spLocks noGrp="1"/>
          </p:cNvSpPr>
          <p:nvPr>
            <p:ph type="subTitle" idx="1"/>
          </p:nvPr>
        </p:nvSpPr>
        <p:spPr>
          <a:xfrm>
            <a:off x="1344216" y="1504256"/>
            <a:ext cx="7936944" cy="10441160"/>
          </a:xfrm>
        </p:spPr>
        <p:txBody>
          <a:bodyPr/>
          <a:lstStyle/>
          <a:p>
            <a:r>
              <a:rPr lang="en-AU" dirty="0" smtClean="0">
                <a:hlinkClick r:id="rId3"/>
              </a:rPr>
              <a:t>( Logon/ Password)</a:t>
            </a:r>
          </a:p>
          <a:p>
            <a:r>
              <a:rPr lang="en-AU" dirty="0" smtClean="0">
                <a:hlinkClick r:id="rId3"/>
              </a:rPr>
              <a:t>http://secularfranciscansoceania.com.au/_admin/login.asp?msg=Enter%20your%20username%20and%20password%20to%20login</a:t>
            </a:r>
            <a:r>
              <a:rPr lang="en-AU" dirty="0" smtClean="0"/>
              <a:t>.</a:t>
            </a:r>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solidFill>
                  <a:srgbClr val="C00000"/>
                </a:solidFill>
              </a:rPr>
              <a:t>What is  our mission?</a:t>
            </a:r>
            <a:endParaRPr lang="en-AU" sz="4800" dirty="0">
              <a:solidFill>
                <a:srgbClr val="C00000"/>
              </a:solidFill>
            </a:endParaRPr>
          </a:p>
        </p:txBody>
      </p:sp>
      <p:sp>
        <p:nvSpPr>
          <p:cNvPr id="3" name="Content Placeholder 2"/>
          <p:cNvSpPr>
            <a:spLocks noGrp="1"/>
          </p:cNvSpPr>
          <p:nvPr>
            <p:ph idx="1"/>
          </p:nvPr>
        </p:nvSpPr>
        <p:spPr/>
        <p:txBody>
          <a:bodyPr>
            <a:normAutofit lnSpcReduction="10000"/>
          </a:bodyPr>
          <a:lstStyle/>
          <a:p>
            <a:r>
              <a:rPr lang="en-AU" sz="3600" baseline="30000" dirty="0" smtClean="0"/>
              <a:t> </a:t>
            </a:r>
            <a:r>
              <a:rPr lang="en-AU" sz="3600" i="1" baseline="30000" dirty="0" smtClean="0">
                <a:solidFill>
                  <a:srgbClr val="C00000"/>
                </a:solidFill>
              </a:rPr>
              <a:t>”</a:t>
            </a:r>
            <a:r>
              <a:rPr lang="en-AU" sz="3600" i="1" dirty="0" smtClean="0">
                <a:solidFill>
                  <a:srgbClr val="C00000"/>
                </a:solidFill>
              </a:rPr>
              <a:t>It was also written that this message would be proclaimed in the authority of his name to all the nations,</a:t>
            </a:r>
            <a:r>
              <a:rPr lang="en-AU" sz="3600" i="1" baseline="30000" dirty="0" smtClean="0">
                <a:solidFill>
                  <a:srgbClr val="C00000"/>
                </a:solidFill>
              </a:rPr>
              <a:t>[</a:t>
            </a:r>
            <a:r>
              <a:rPr lang="en-AU" sz="3600" i="1" baseline="30000" dirty="0" smtClean="0">
                <a:solidFill>
                  <a:srgbClr val="C00000"/>
                </a:solidFill>
                <a:hlinkClick r:id="rId3" tooltip="See footnote a"/>
              </a:rPr>
              <a:t>a</a:t>
            </a:r>
            <a:r>
              <a:rPr lang="en-AU" sz="3600" i="1" baseline="30000" dirty="0" smtClean="0">
                <a:solidFill>
                  <a:srgbClr val="C00000"/>
                </a:solidFill>
              </a:rPr>
              <a:t>]</a:t>
            </a:r>
            <a:r>
              <a:rPr lang="en-AU" sz="3600" i="1" dirty="0" smtClean="0">
                <a:solidFill>
                  <a:srgbClr val="C00000"/>
                </a:solidFill>
              </a:rPr>
              <a:t> beginning in Jerusalem: ‘There is forgiveness of sins for all who </a:t>
            </a:r>
            <a:r>
              <a:rPr lang="en-AU" sz="3600" i="1" dirty="0" smtClean="0">
                <a:solidFill>
                  <a:srgbClr val="C00000"/>
                </a:solidFill>
              </a:rPr>
              <a:t>repent</a:t>
            </a:r>
            <a:r>
              <a:rPr lang="en-AU" i="1" dirty="0" smtClean="0">
                <a:solidFill>
                  <a:srgbClr val="C00000"/>
                </a:solidFill>
              </a:rPr>
              <a:t>” </a:t>
            </a:r>
            <a:r>
              <a:rPr lang="en-AU" sz="2800" dirty="0" smtClean="0">
                <a:solidFill>
                  <a:srgbClr val="C00000"/>
                </a:solidFill>
              </a:rPr>
              <a:t>(Luke </a:t>
            </a:r>
            <a:r>
              <a:rPr lang="en-AU" sz="2800" dirty="0" smtClean="0">
                <a:solidFill>
                  <a:srgbClr val="C00000"/>
                </a:solidFill>
              </a:rPr>
              <a:t>24: </a:t>
            </a:r>
            <a:r>
              <a:rPr lang="en-AU" sz="2800" dirty="0" smtClean="0">
                <a:solidFill>
                  <a:srgbClr val="C00000"/>
                </a:solidFill>
              </a:rPr>
              <a:t>47) </a:t>
            </a:r>
            <a:endParaRPr lang="en-AU" sz="2800" dirty="0" smtClean="0">
              <a:solidFill>
                <a:srgbClr val="C00000"/>
              </a:solidFill>
            </a:endParaRPr>
          </a:p>
          <a:p>
            <a:endParaRPr lang="en-AU" sz="2800" dirty="0" smtClean="0"/>
          </a:p>
          <a:p>
            <a:pPr fontAlgn="t"/>
            <a:r>
              <a:rPr lang="en-AU" sz="2800" dirty="0" smtClean="0"/>
              <a:t>“I find that it is difficult to guide many Secular Franciscans into an active apostolic way of life. They want prayer, even active participation in the liturgy, they want </a:t>
            </a:r>
            <a:r>
              <a:rPr lang="en-AU" sz="2800" dirty="0" smtClean="0"/>
              <a:t>the spiritual </a:t>
            </a:r>
            <a:r>
              <a:rPr lang="en-AU" sz="2800" dirty="0" smtClean="0"/>
              <a:t>assistance of the friars. But to convince them that living the </a:t>
            </a:r>
            <a:r>
              <a:rPr lang="en-AU" sz="2800" dirty="0" smtClean="0"/>
              <a:t>Gospel</a:t>
            </a:r>
            <a:r>
              <a:rPr lang="en-AU" sz="2800" dirty="0" smtClean="0"/>
              <a:t> necessarily involves being sent out to the world, and to form them to be publicly apostolic has been my most difficult task.”</a:t>
            </a:r>
          </a:p>
          <a:p>
            <a:pPr fontAlgn="t"/>
            <a:r>
              <a:rPr lang="en-AU" sz="2800" dirty="0" smtClean="0"/>
              <a:t>~ Fr. Carl </a:t>
            </a:r>
            <a:r>
              <a:rPr lang="en-AU" sz="2800" dirty="0" smtClean="0"/>
              <a:t>Schafer</a:t>
            </a:r>
            <a:r>
              <a:rPr lang="en-AU" sz="2800" dirty="0" smtClean="0"/>
              <a:t>, OFM, “</a:t>
            </a:r>
            <a:r>
              <a:rPr lang="en-AU" sz="2800" i="1" dirty="0" smtClean="0"/>
              <a:t>Letter to SFO Holy Name Province on the Occasion of their 1986 Congress</a:t>
            </a:r>
            <a:r>
              <a:rPr lang="en-AU" sz="2800" i="1" dirty="0" smtClean="0"/>
              <a:t>”.</a:t>
            </a:r>
            <a:endParaRPr lang="en-AU" sz="2800" dirty="0" smtClean="0"/>
          </a:p>
          <a:p>
            <a:endParaRPr lang="en-A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dirty="0" smtClean="0">
                <a:solidFill>
                  <a:schemeClr val="tx1"/>
                </a:solidFill>
                <a:hlinkClick r:id="rId3"/>
              </a:rPr>
              <a:t>www.secularfranciscansoceania.com.au</a:t>
            </a:r>
            <a:r>
              <a:rPr lang="en-AU" dirty="0" smtClean="0">
                <a:solidFill>
                  <a:schemeClr val="tx1"/>
                </a:solidFill>
              </a:rPr>
              <a:t/>
            </a:r>
            <a:br>
              <a:rPr lang="en-AU" dirty="0" smtClean="0">
                <a:solidFill>
                  <a:schemeClr val="tx1"/>
                </a:solidFill>
              </a:rPr>
            </a:br>
            <a:endParaRPr lang="en-AU" dirty="0"/>
          </a:p>
        </p:txBody>
      </p:sp>
      <p:sp>
        <p:nvSpPr>
          <p:cNvPr id="3" name="Subtitle 2"/>
          <p:cNvSpPr>
            <a:spLocks noGrp="1"/>
          </p:cNvSpPr>
          <p:nvPr>
            <p:ph type="subTitle" idx="1"/>
          </p:nvPr>
        </p:nvSpPr>
        <p:spPr/>
        <p:txBody>
          <a:bodyPr/>
          <a:lstStyle/>
          <a:p>
            <a:endParaRPr lang="en-AU" sz="2000" dirty="0" smtClean="0"/>
          </a:p>
          <a:p>
            <a:endParaRPr lang="en-AU" sz="3200" dirty="0" smtClean="0"/>
          </a:p>
          <a:p>
            <a:endParaRPr lang="en-AU" sz="3200" dirty="0" smtClean="0"/>
          </a:p>
          <a:p>
            <a:endParaRPr lang="en-AU" dirty="0" smtClean="0"/>
          </a:p>
          <a:p>
            <a:endParaRPr lang="en-AU" dirty="0" smtClean="0"/>
          </a:p>
          <a:p>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540</TotalTime>
  <Words>281</Words>
  <Application>Microsoft Office PowerPoint</Application>
  <PresentationFormat>A3 Paper (297x420 mm)</PresentationFormat>
  <Paragraphs>62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Gill Sans MT</vt:lpstr>
      <vt:lpstr>Verdana</vt:lpstr>
      <vt:lpstr>Wingdings 2</vt:lpstr>
      <vt:lpstr>Solstice</vt:lpstr>
      <vt:lpstr>“Follow me and I will make you fishers of men”. Matt 4:19</vt:lpstr>
      <vt:lpstr>“Its all about visibility”</vt:lpstr>
      <vt:lpstr>“Its all about contact”</vt:lpstr>
      <vt:lpstr>“Its all about content”</vt:lpstr>
      <vt:lpstr>PowerPoint Presentation</vt:lpstr>
      <vt:lpstr>What is  our mission?</vt:lpstr>
      <vt:lpstr>www.secularfranciscansoceania.com.au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 and I will make you fishers of men”. Matt 4:19</dc:title>
  <dc:creator>MS User</dc:creator>
  <cp:lastModifiedBy>Carl Schafer</cp:lastModifiedBy>
  <cp:revision>16</cp:revision>
  <dcterms:created xsi:type="dcterms:W3CDTF">2014-07-20T22:41:28Z</dcterms:created>
  <dcterms:modified xsi:type="dcterms:W3CDTF">2017-11-03T10:19:45Z</dcterms:modified>
</cp:coreProperties>
</file>