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 Schafer" userId="fc97a43c-e2cb-4794-a812-1016b88ca7a7" providerId="ADAL" clId="{FA421240-32D0-4E27-9C69-EA98F1AAB679}"/>
    <pc:docChg chg="delSld modSld">
      <pc:chgData name="Carl Schafer" userId="fc97a43c-e2cb-4794-a812-1016b88ca7a7" providerId="ADAL" clId="{FA421240-32D0-4E27-9C69-EA98F1AAB679}" dt="2022-08-26T05:31:24.868" v="26" actId="2696"/>
      <pc:docMkLst>
        <pc:docMk/>
      </pc:docMkLst>
      <pc:sldChg chg="modSp mod">
        <pc:chgData name="Carl Schafer" userId="fc97a43c-e2cb-4794-a812-1016b88ca7a7" providerId="ADAL" clId="{FA421240-32D0-4E27-9C69-EA98F1AAB679}" dt="2022-08-26T05:19:40.972" v="2" actId="20577"/>
        <pc:sldMkLst>
          <pc:docMk/>
          <pc:sldMk cId="0" sldId="257"/>
        </pc:sldMkLst>
        <pc:spChg chg="mod">
          <ac:chgData name="Carl Schafer" userId="fc97a43c-e2cb-4794-a812-1016b88ca7a7" providerId="ADAL" clId="{FA421240-32D0-4E27-9C69-EA98F1AAB679}" dt="2022-08-26T05:19:40.972" v="2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Carl Schafer" userId="fc97a43c-e2cb-4794-a812-1016b88ca7a7" providerId="ADAL" clId="{FA421240-32D0-4E27-9C69-EA98F1AAB679}" dt="2022-08-26T05:20:54.740" v="23" actId="20577"/>
        <pc:sldMkLst>
          <pc:docMk/>
          <pc:sldMk cId="0" sldId="258"/>
        </pc:sldMkLst>
        <pc:spChg chg="mod">
          <ac:chgData name="Carl Schafer" userId="fc97a43c-e2cb-4794-a812-1016b88ca7a7" providerId="ADAL" clId="{FA421240-32D0-4E27-9C69-EA98F1AAB679}" dt="2022-08-26T05:20:54.740" v="23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Carl Schafer" userId="fc97a43c-e2cb-4794-a812-1016b88ca7a7" providerId="ADAL" clId="{FA421240-32D0-4E27-9C69-EA98F1AAB679}" dt="2022-08-26T05:30:31.196" v="25" actId="20577"/>
        <pc:sldMkLst>
          <pc:docMk/>
          <pc:sldMk cId="0" sldId="259"/>
        </pc:sldMkLst>
        <pc:spChg chg="mod">
          <ac:chgData name="Carl Schafer" userId="fc97a43c-e2cb-4794-a812-1016b88ca7a7" providerId="ADAL" clId="{FA421240-32D0-4E27-9C69-EA98F1AAB679}" dt="2022-08-26T05:30:31.196" v="25" actId="20577"/>
          <ac:spMkLst>
            <pc:docMk/>
            <pc:sldMk cId="0" sldId="259"/>
            <ac:spMk id="3" creationId="{00000000-0000-0000-0000-000000000000}"/>
          </ac:spMkLst>
        </pc:spChg>
      </pc:sldChg>
      <pc:sldChg chg="del">
        <pc:chgData name="Carl Schafer" userId="fc97a43c-e2cb-4794-a812-1016b88ca7a7" providerId="ADAL" clId="{FA421240-32D0-4E27-9C69-EA98F1AAB679}" dt="2022-08-26T05:31:24.868" v="26" actId="2696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2CDF8-B4B6-4771-ACF3-48F8C69AD08A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DD7D-50EB-4680-BB91-3AD521F9F35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DD7D-50EB-4680-BB91-3AD521F9F354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7ACF-E992-4454-A0B1-155D2B1D4754}" type="datetimeFigureOut">
              <a:rPr lang="en-AU" smtClean="0"/>
              <a:pPr/>
              <a:t>26/08/2022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D35D-0061-451D-89C2-4F1614110A6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b="1" dirty="0"/>
              <a:t>GOVERNANCE IN </a:t>
            </a:r>
            <a:br>
              <a:rPr lang="en-AU" b="1" dirty="0"/>
            </a:br>
            <a:r>
              <a:rPr lang="en-AU" b="1" dirty="0"/>
              <a:t>THE SECULAR FRANCISCAN ORDER</a:t>
            </a:r>
            <a:br>
              <a:rPr lang="en-AU" b="1" dirty="0"/>
            </a:br>
            <a:r>
              <a:rPr lang="en-AU" sz="2200" b="1" dirty="0"/>
              <a:t>Norbert Pittorino OFM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AU" b="1" dirty="0"/>
              <a:t>ON A NATIONAL LEVEL</a:t>
            </a:r>
          </a:p>
          <a:p>
            <a:r>
              <a:rPr lang="en-AU" dirty="0"/>
              <a:t>Following in the footsteps of</a:t>
            </a:r>
          </a:p>
          <a:p>
            <a:r>
              <a:rPr lang="en-AU" dirty="0"/>
              <a:t>St Francis and St Clare</a:t>
            </a:r>
          </a:p>
        </p:txBody>
      </p:sp>
      <p:pic>
        <p:nvPicPr>
          <p:cNvPr id="1026" name="Picture 2" descr="C:\Documents and Settings\Norbert   Pitorino\Local Settings\Temporary Internet Files\Content.IE5\N50GCL4H\MC9004151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407121"/>
            <a:ext cx="2809592" cy="345087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b="1" dirty="0"/>
              <a:t>THE NATIONAL COUNCIL</a:t>
            </a:r>
            <a:br>
              <a:rPr lang="en-AU" sz="2800" b="1" dirty="0"/>
            </a:br>
            <a:r>
              <a:rPr lang="en-AU" sz="2800" b="1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AU" sz="2400" dirty="0"/>
              <a:t>        At the Elective Chapter an administrative body is elected by representatives of all the regional and local Fraternities. This body is called </a:t>
            </a:r>
            <a:r>
              <a:rPr lang="en-AU" sz="2400" b="1" dirty="0"/>
              <a:t>the National Council, </a:t>
            </a:r>
            <a:r>
              <a:rPr lang="en-AU" sz="2400" dirty="0"/>
              <a:t>which is composed of:</a:t>
            </a:r>
          </a:p>
          <a:p>
            <a:pPr marL="514350" indent="-514350">
              <a:buNone/>
            </a:pPr>
            <a:r>
              <a:rPr lang="en-AU" sz="2000" b="1" dirty="0"/>
              <a:t>a)	National Minister</a:t>
            </a:r>
          </a:p>
          <a:p>
            <a:pPr marL="514350" indent="-514350">
              <a:buNone/>
            </a:pPr>
            <a:r>
              <a:rPr lang="en-AU" sz="2000" b="1" dirty="0"/>
              <a:t>b)	National Vice-Minister</a:t>
            </a:r>
          </a:p>
          <a:p>
            <a:pPr marL="514350" indent="-514350">
              <a:buNone/>
            </a:pPr>
            <a:r>
              <a:rPr lang="en-AU" sz="2000" b="1" dirty="0"/>
              <a:t>c)	National Secretary</a:t>
            </a:r>
          </a:p>
          <a:p>
            <a:pPr marL="514350" indent="-514350">
              <a:buNone/>
            </a:pPr>
            <a:r>
              <a:rPr lang="en-AU" sz="2000" b="1" dirty="0"/>
              <a:t>d)	National Treasurer</a:t>
            </a:r>
          </a:p>
          <a:p>
            <a:pPr marL="514350" indent="-514350">
              <a:buNone/>
            </a:pPr>
            <a:r>
              <a:rPr lang="en-AU" sz="2000" b="1" dirty="0"/>
              <a:t>e)	 National Formator</a:t>
            </a:r>
          </a:p>
          <a:p>
            <a:pPr>
              <a:buNone/>
            </a:pPr>
            <a:r>
              <a:rPr lang="en-AU" sz="2000" b="1" dirty="0"/>
              <a:t> f)	    International Councillor</a:t>
            </a:r>
          </a:p>
          <a:p>
            <a:pPr>
              <a:buNone/>
            </a:pPr>
            <a:r>
              <a:rPr lang="en-AU" sz="2000" b="1" dirty="0"/>
              <a:t>g)	    Substitute International Councillor</a:t>
            </a:r>
          </a:p>
          <a:p>
            <a:pPr marL="514350" indent="-514350">
              <a:buNone/>
            </a:pPr>
            <a:r>
              <a:rPr lang="en-AU" sz="2000" b="1" dirty="0"/>
              <a:t>h)	President of the Conference of National Spiritual Assistants </a:t>
            </a:r>
          </a:p>
          <a:p>
            <a:pPr marL="514350" indent="-514350">
              <a:buAutoNum type="arabicPeriod"/>
            </a:pPr>
            <a:endParaRPr lang="en-AU" sz="2000" b="1" dirty="0"/>
          </a:p>
          <a:p>
            <a:pPr marL="514350" indent="-514350">
              <a:buFont typeface="+mj-lt"/>
              <a:buAutoNum type="arabicPeriod"/>
            </a:pPr>
            <a:endParaRPr lang="en-AU" b="1" dirty="0"/>
          </a:p>
        </p:txBody>
      </p:sp>
      <p:sp>
        <p:nvSpPr>
          <p:cNvPr id="4" name="Rectangle 3"/>
          <p:cNvSpPr/>
          <p:nvPr/>
        </p:nvSpPr>
        <p:spPr>
          <a:xfrm>
            <a:off x="611560" y="1916832"/>
            <a:ext cx="14401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Membership of the National Council</a:t>
            </a:r>
            <a:br>
              <a:rPr lang="en-AU" dirty="0"/>
            </a:br>
            <a:r>
              <a:rPr lang="en-AU" dirty="0"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514350" indent="-514350">
              <a:buNone/>
            </a:pPr>
            <a:endParaRPr lang="en-AU" b="1" dirty="0"/>
          </a:p>
          <a:p>
            <a:pPr marL="514350" indent="-514350">
              <a:buNone/>
            </a:pPr>
            <a:r>
              <a:rPr lang="en-AU" b="1" dirty="0"/>
              <a:t>THIS NATIONAL ADMINISTRATIVE BODY IS CALLED “THE NATIONAL COUNCIL”</a:t>
            </a:r>
          </a:p>
          <a:p>
            <a:pPr marL="514350" indent="-514350">
              <a:buNone/>
            </a:pPr>
            <a:r>
              <a:rPr lang="en-AU" dirty="0"/>
              <a:t>This body is governed by the General Constitutions 66.2, where its duties are outlined.</a:t>
            </a:r>
          </a:p>
          <a:p>
            <a:pPr marL="514350" indent="-514350">
              <a:buNone/>
            </a:pPr>
            <a:endParaRPr lang="en-AU" b="1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OPTIONAL MEMBERS OF THE NATIONAL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buNone/>
            </a:pPr>
            <a:r>
              <a:rPr lang="en-AU" dirty="0"/>
              <a:t>Other Councillors may be elected according to the needs of the National Fraternity, cf. GC 49.1. Their offices must be specified in the National Statutes.</a:t>
            </a:r>
          </a:p>
          <a:p>
            <a:pPr>
              <a:buNone/>
            </a:pPr>
            <a:r>
              <a:rPr lang="en-AU" dirty="0"/>
              <a:t>The amended Statutes must be adopted and approved before additional Councillors can be elected to satisfy specific needs.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620688"/>
            <a:ext cx="8064896" cy="535531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AU" b="1" dirty="0">
                <a:latin typeface="Times New Roman" pitchFamily="18" charset="0"/>
                <a:cs typeface="Times New Roman" pitchFamily="18" charset="0"/>
              </a:rPr>
              <a:t>This means that </a:t>
            </a:r>
          </a:p>
          <a:p>
            <a:endParaRPr lang="en-A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MEMBERSHIP OF THE ANNUAL</a:t>
            </a:r>
          </a:p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NATIONAL NON-ELECTIVE CHAPTER</a:t>
            </a:r>
          </a:p>
          <a:p>
            <a:endParaRPr lang="en-A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AU" sz="2000" b="1" dirty="0">
                <a:latin typeface="Times New Roman" pitchFamily="18" charset="0"/>
                <a:cs typeface="Times New Roman" pitchFamily="18" charset="0"/>
              </a:rPr>
              <a:t>CONSISTS IN:</a:t>
            </a:r>
          </a:p>
          <a:p>
            <a:pPr>
              <a:buFont typeface="Arial" pitchFamily="34" charset="0"/>
              <a:buChar char="•"/>
            </a:pP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000" b="1" dirty="0">
                <a:latin typeface="Times New Roman" pitchFamily="18" charset="0"/>
                <a:cs typeface="Times New Roman" pitchFamily="18" charset="0"/>
              </a:rPr>
              <a:t>THE NATIONAL COUNCIL (THE ADMINISTRATIVE BODY OF THE NATIONAL FRATERNITY) AND 					</a:t>
            </a:r>
          </a:p>
          <a:p>
            <a:pPr>
              <a:buFont typeface="Arial" pitchFamily="34" charset="0"/>
              <a:buChar char="•"/>
            </a:pPr>
            <a:r>
              <a:rPr lang="en-AU" sz="2000" b="1" dirty="0">
                <a:latin typeface="Times New Roman" pitchFamily="18" charset="0"/>
                <a:cs typeface="Times New Roman" pitchFamily="18" charset="0"/>
              </a:rPr>
              <a:t>THE REGIONAL MINISTERS  OR THEIR ELECTED DELEGATES	</a:t>
            </a:r>
            <a:endParaRPr lang="en-A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000" b="1" dirty="0">
                <a:latin typeface="Times New Roman" pitchFamily="18" charset="0"/>
                <a:cs typeface="Times New Roman" pitchFamily="18" charset="0"/>
              </a:rPr>
              <a:t>ANOTHER DELEGATE FROM EACH REGIONAL FRATERNITY ELECTED BY THE REGIONAL ELECTIVE CHAPTER				</a:t>
            </a:r>
          </a:p>
          <a:p>
            <a:r>
              <a:rPr lang="en-AU" sz="2000" b="1" i="1" dirty="0">
                <a:latin typeface="Times New Roman" pitchFamily="18" charset="0"/>
                <a:cs typeface="Times New Roman" pitchFamily="18" charset="0"/>
              </a:rPr>
              <a:t>REGIONAL SPIRITUAL ASSISTANTS  MAY  BE  INVITED TO ATTEND AS OBSERVERS</a:t>
            </a:r>
            <a:endParaRPr lang="en-A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272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GOVERNANCE IN  THE SECULAR FRANCISCAN ORDER Norbert Pittorino OFM</vt:lpstr>
      <vt:lpstr>THE NATIONAL COUNCIL MEMBERSHIP</vt:lpstr>
      <vt:lpstr>Membership of the National Council (continued)</vt:lpstr>
      <vt:lpstr>OPTIONAL MEMBERS OF THE NATIONAL COUNCIL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IN  THE SECULAR FRANCISCAN ORDER</dc:title>
  <dc:creator> </dc:creator>
  <cp:lastModifiedBy>Carl Schafer</cp:lastModifiedBy>
  <cp:revision>24</cp:revision>
  <dcterms:created xsi:type="dcterms:W3CDTF">2011-03-12T09:12:35Z</dcterms:created>
  <dcterms:modified xsi:type="dcterms:W3CDTF">2022-08-26T06:33:30Z</dcterms:modified>
</cp:coreProperties>
</file>