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203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599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33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50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73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44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37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167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44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202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980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76FA-DEEB-461E-BF87-A6E1B2D73DE6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FBA4-8FD5-42CF-A233-DDDC9D43B5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6205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2"/>
            <a:ext cx="1218376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48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14"/>
            <a:ext cx="12192001" cy="684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3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854" y="-1932"/>
            <a:ext cx="12290855" cy="685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5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496" y="1673"/>
            <a:ext cx="12278498" cy="6891982"/>
          </a:xfrm>
        </p:spPr>
      </p:pic>
    </p:spTree>
    <p:extLst>
      <p:ext uri="{BB962C8B-B14F-4D97-AF65-F5344CB8AC3E}">
        <p14:creationId xmlns:p14="http://schemas.microsoft.com/office/powerpoint/2010/main" val="354602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58"/>
            <a:ext cx="12192000" cy="685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9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46"/>
            <a:ext cx="12192000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6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38"/>
            <a:ext cx="12192000" cy="683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288"/>
            <a:ext cx="12192000" cy="687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7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86"/>
            <a:ext cx="12192000" cy="680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94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6"/>
            <a:ext cx="12192000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0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850"/>
            <a:ext cx="12192000" cy="68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57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blank</Template>
  <TotalTime>19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Schafer</dc:creator>
  <cp:lastModifiedBy>Carl Schafer</cp:lastModifiedBy>
  <cp:revision>10</cp:revision>
  <dcterms:created xsi:type="dcterms:W3CDTF">2015-10-21T05:24:39Z</dcterms:created>
  <dcterms:modified xsi:type="dcterms:W3CDTF">2015-10-21T09:03:44Z</dcterms:modified>
</cp:coreProperties>
</file>