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2" r:id="rId7"/>
    <p:sldId id="260" r:id="rId8"/>
    <p:sldId id="262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6" r:id="rId17"/>
    <p:sldId id="259" r:id="rId18"/>
    <p:sldId id="264" r:id="rId19"/>
    <p:sldId id="268" r:id="rId20"/>
    <p:sldId id="265" r:id="rId21"/>
    <p:sldId id="282" r:id="rId22"/>
    <p:sldId id="284" r:id="rId23"/>
    <p:sldId id="267" r:id="rId24"/>
    <p:sldId id="285" r:id="rId25"/>
    <p:sldId id="277" r:id="rId26"/>
    <p:sldId id="269" r:id="rId27"/>
    <p:sldId id="276" r:id="rId28"/>
    <p:sldId id="271" r:id="rId29"/>
    <p:sldId id="278" r:id="rId30"/>
    <p:sldId id="280" r:id="rId31"/>
    <p:sldId id="27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Schafer" initials="CS" lastIdx="4" clrIdx="0">
    <p:extLst>
      <p:ext uri="{19B8F6BF-5375-455C-9EA6-DF929625EA0E}">
        <p15:presenceInfo xmlns:p15="http://schemas.microsoft.com/office/powerpoint/2012/main" userId="S::cschafer@franciscans.org.au::fc97a43c-e2cb-4794-a812-1016b88ca7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A6C29-B04A-45A1-AF06-84563708B5F6}" v="132" dt="2020-06-08T05:35:56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339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97CC-E983-4FA2-9E21-C78028B7B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66937-8461-4F0E-8BC8-8D1C5F77A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2943-4E24-4720-9BDD-C16ED0B2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F0EFC-AAB8-4C1F-8D66-AF260DD3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F3AF2-858A-418B-B95A-1728F710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08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7C53-9545-43F3-9F53-97CB5719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123CD-D993-4992-9A56-2E3D8DCB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D6FAB-A6E2-4C7D-A7D6-C462CB39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FDEA1-4C56-465B-96DF-7309E1A5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4CB36-0DAA-4560-A72E-2526B98B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03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98B99-3D9B-4EED-B821-9C6FC4F44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79552-8C9F-4BED-811F-45BED5972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776E-1491-474C-B725-BE245863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9102B-4DA1-4957-BC88-6304C151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31BD-D28D-4227-B831-27A233F8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63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6EAA-6AD9-45B1-9D7E-7B22452A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C01C-0236-4E67-8F96-A0B6AC3DF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95100-0CDA-4272-9015-17C906D7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21D4-A394-431F-AA03-196DB9A7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FEC4C-6F75-4A70-9671-4AD6B107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7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A965-47EC-4994-BA10-2A323D4F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C037D-3BD5-4141-BDF3-B9D031701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C14A3-C8CF-4897-B7A5-026892D3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15B4C-1A82-4C31-9466-6DC0CEFC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2F627-85C5-420F-B979-FAD0CF24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07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8853-515E-432C-9391-69717351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E968-272F-4D2F-BA9E-611D6C2C5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3906B-1029-4879-8841-E538D174F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1690B-2DFD-4CA5-B52A-D25C614A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67B21-B0B2-48E8-837A-41958312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87C9B-F076-43C9-B5E4-1BEA2592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55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BF4D-8680-47C1-916D-529CED46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3EF64-98B3-44B2-8D4C-5488603C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07250-BBFB-4B08-B66A-662B6593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6E000-C3C3-406F-933E-96B811CDB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EB94D-D28E-40EB-B01C-D6C140E6D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9D531-4B95-4448-8B8E-C2853E3C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BB793-357F-4AAA-A13A-974C2F40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C0E0D-75F8-487E-8B69-B31E448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57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F353-798D-4790-BA59-30099664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81033-8DAB-4CD3-8B31-F69BBF00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9BD4A-E2CE-425D-96C2-7D3E6763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AC16C-C89D-4F65-B43E-E3FC75B1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31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F1775-1668-4FF5-9F69-11C567A7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B4DDF-C8EB-45EF-B8E4-6763D4DD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7170C-8A56-4335-A829-6FE75F93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59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DB9C-3AFB-4C6E-931B-E9225637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39FF-9D15-4CAB-A1D2-8F15B0DF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CF783-5A6C-4B40-A017-D70E19C02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507AB-3E99-4755-8BAC-355BD413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B2041-0AD9-482A-AEFE-1B5F17A3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15CD3-C84E-4002-BC60-EA9FC449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8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4CF3-7E81-4E27-BD8F-D3E1DFD0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1DA9F-7F81-4EB0-A5C0-39D0AE8E1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F4748-CC60-4196-9AE6-F2E14B026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88D5C-81EC-41C1-9DE9-72F0E7ED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163FB-67D5-46EA-85A9-887DC702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73B2E-213D-4928-B12D-4BF884C5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1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2B75A-76E9-4B66-B073-A604BBC5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3ACF3-3528-4F4F-BCFC-0913448A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4B2B-71E3-4970-AE14-FFF7B5339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7070-775E-4D10-A67C-E1507626AAD8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0FBCC-7268-41AC-B2BF-60562FC98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A2979-151E-411B-8F18-4AAEB7CA6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26CA-5E20-4829-9927-BBFEFB64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6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32129-73D1-4ACA-9593-B6375478D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0"/>
            <a:ext cx="3608966" cy="368197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PRAISE GOD,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WONDERFUL CREATOR!</a:t>
            </a:r>
            <a:endParaRPr lang="en-AU" sz="4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D3DA2-C0F0-4276-AED0-9F74330680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r="2" b="7752"/>
          <a:stretch/>
        </p:blipFill>
        <p:spPr bwMode="auto">
          <a:xfrm>
            <a:off x="4260273" y="0"/>
            <a:ext cx="7931727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34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ox lying on the ground&#10;&#10;Description automatically generated">
            <a:extLst>
              <a:ext uri="{FF2B5EF4-FFF2-40B4-BE49-F238E27FC236}">
                <a16:creationId xmlns:a16="http://schemas.microsoft.com/office/drawing/2014/main" id="{B58202F7-F220-4E25-8553-A1C921D382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241" b="2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35740-5585-43EF-9171-76594A818C7B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 for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cool foxes,</a:t>
            </a:r>
          </a:p>
        </p:txBody>
      </p:sp>
    </p:spTree>
    <p:extLst>
      <p:ext uri="{BB962C8B-B14F-4D97-AF65-F5344CB8AC3E}">
        <p14:creationId xmlns:p14="http://schemas.microsoft.com/office/powerpoint/2010/main" val="3797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5E661E-CF44-471D-BCAB-54EEAC6080AC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for greedy elephants,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4D318-9547-46F1-8204-6F4C1347C4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3" r="1" b="1617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7648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E1E9F-0114-4914-81DE-AD5776A48AD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and for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rabbits,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/>
              <a:t>all ears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7FBE0-16FB-4E84-B2A6-7BAEE2C0EB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69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5632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B231F-1CF4-4849-94EA-C209EA9707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8" y="-2937755"/>
            <a:ext cx="12192000" cy="123541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F8A4A-8F17-4083-9022-0115E356D903}"/>
              </a:ext>
            </a:extLst>
          </p:cNvPr>
          <p:cNvSpPr txBox="1"/>
          <p:nvPr/>
        </p:nvSpPr>
        <p:spPr>
          <a:xfrm>
            <a:off x="-61608" y="2164080"/>
            <a:ext cx="12192000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Praise the Lord for flocks of birds,</a:t>
            </a:r>
            <a:endParaRPr lang="en-A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8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n owl&#10;&#10;Description automatically generated">
            <a:extLst>
              <a:ext uri="{FF2B5EF4-FFF2-40B4-BE49-F238E27FC236}">
                <a16:creationId xmlns:a16="http://schemas.microsoft.com/office/drawing/2014/main" id="{47450D6F-BDA9-4108-A252-BFC3A34D97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-1" b="29266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E6BF0-7B63-40BB-87D6-72B6C088C2C5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    </a:t>
            </a:r>
            <a:r>
              <a:rPr lang="en-US" sz="6000" dirty="0">
                <a:latin typeface="+mj-lt"/>
                <a:ea typeface="+mj-ea"/>
                <a:cs typeface="+mj-cs"/>
              </a:rPr>
              <a:t>and for wise old owls,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68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4C2F0A-4E38-4111-B69F-49C65D04ED4D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and tiny birds,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824DF-CF07-418B-8C2E-AECB2395932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4" r="-2" b="22144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6734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bird&#10;&#10;Description automatically generated">
            <a:extLst>
              <a:ext uri="{FF2B5EF4-FFF2-40B4-BE49-F238E27FC236}">
                <a16:creationId xmlns:a16="http://schemas.microsoft.com/office/drawing/2014/main" id="{44105430-E7DC-4994-92C4-DB5E764FFD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23767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BC1C6-E5EA-40B0-8E36-CBD3C5A6E53F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>
                <a:latin typeface="+mj-lt"/>
                <a:ea typeface="+mj-ea"/>
                <a:cs typeface="+mj-cs"/>
              </a:rPr>
              <a:t>and </a:t>
            </a:r>
            <a:r>
              <a:rPr lang="en-US" sz="6000" dirty="0" err="1">
                <a:latin typeface="+mj-lt"/>
                <a:ea typeface="+mj-ea"/>
                <a:cs typeface="+mj-cs"/>
              </a:rPr>
              <a:t>colourful</a:t>
            </a:r>
            <a:endParaRPr lang="en-US" sz="6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 birds.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751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412185-7EA2-4BD4-A6DE-2A420A1FF6D3}"/>
              </a:ext>
            </a:extLst>
          </p:cNvPr>
          <p:cNvPicPr/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7" b="35692"/>
          <a:stretch/>
        </p:blipFill>
        <p:spPr bwMode="auto">
          <a:xfrm>
            <a:off x="-1" y="-30"/>
            <a:ext cx="12192000" cy="6855958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E1F78D-913A-4EDC-B18C-0FCC4A4B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320859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Praise the Lord for splendid horses,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7ED7B-3C8E-4F86-AB0E-E02A83C9F4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8" r="-2" b="21812"/>
          <a:stretch/>
        </p:blipFill>
        <p:spPr bwMode="auto"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18403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BB4D3B-2277-4F97-A1D7-04D4AA67C4D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and for horses in winter,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close up of a horse&#10;&#10;Description automatically generated">
            <a:extLst>
              <a:ext uri="{FF2B5EF4-FFF2-40B4-BE49-F238E27FC236}">
                <a16:creationId xmlns:a16="http://schemas.microsoft.com/office/drawing/2014/main" id="{D376AC30-E09D-4684-9343-42F9C35E33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b="1909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851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2806A-995C-4AE4-9445-C90D29830C82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and for show ponies.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1049D-4504-4948-AEBD-1EAD4F45A6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r="6926" b="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2572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C4A89E-1688-4D5B-8EC8-249342EF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Glory be to the Father,</a:t>
            </a:r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1FC56-0D74-454A-97B2-07F5A1BA86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245B5-D248-491E-B2C0-A855125DDAA7}"/>
              </a:ext>
            </a:extLst>
          </p:cNvPr>
          <p:cNvSpPr txBox="1"/>
          <p:nvPr/>
        </p:nvSpPr>
        <p:spPr>
          <a:xfrm flipH="1">
            <a:off x="-1" y="-2448232"/>
            <a:ext cx="1114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72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C545B-DF1D-40C7-BCE7-F96A9EEBC6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70" y="0"/>
            <a:ext cx="69844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2A995-B372-4ABD-9409-7AD1C73044BB}"/>
              </a:ext>
            </a:extLst>
          </p:cNvPr>
          <p:cNvSpPr txBox="1"/>
          <p:nvPr/>
        </p:nvSpPr>
        <p:spPr>
          <a:xfrm>
            <a:off x="2743199" y="515257"/>
            <a:ext cx="6845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</a:rPr>
              <a:t>And for inquisitive frogs,</a:t>
            </a:r>
            <a:endParaRPr lang="en-AU" sz="60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4EBF1-EC39-446D-9438-340075DFD456}"/>
              </a:ext>
            </a:extLst>
          </p:cNvPr>
          <p:cNvSpPr txBox="1"/>
          <p:nvPr/>
        </p:nvSpPr>
        <p:spPr>
          <a:xfrm>
            <a:off x="6357258" y="4572000"/>
            <a:ext cx="3120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</a:rPr>
              <a:t>praise the Lord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405162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57C1B-0C7D-4C65-8A5F-8D4766F165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19" y="0"/>
            <a:ext cx="861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11F06-0AB1-491A-9000-D10FD8E99A64}"/>
              </a:ext>
            </a:extLst>
          </p:cNvPr>
          <p:cNvSpPr txBox="1"/>
          <p:nvPr/>
        </p:nvSpPr>
        <p:spPr>
          <a:xfrm>
            <a:off x="2005519" y="261257"/>
            <a:ext cx="8924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For dogs and puppies,</a:t>
            </a:r>
          </a:p>
          <a:p>
            <a:pPr algn="ctr"/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praise the Lord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en-A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5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9704B-A696-4CF0-8869-BBE1D54CDD96}"/>
              </a:ext>
            </a:extLst>
          </p:cNvPr>
          <p:cNvSpPr txBox="1"/>
          <p:nvPr/>
        </p:nvSpPr>
        <p:spPr>
          <a:xfrm>
            <a:off x="728664" y="1422400"/>
            <a:ext cx="550544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for patient dogs.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D8B664-4675-4393-B0D3-40555AA839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1906"/>
          <a:stretch/>
        </p:blipFill>
        <p:spPr bwMode="auto">
          <a:xfrm>
            <a:off x="7180671" y="-1252778"/>
            <a:ext cx="4948226" cy="7737956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FB8E6CF-61A1-4A48-ADE0-5AE823AF1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03612-3B20-48E2-983F-CFE65231FB85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Praise the Lord for cats and kittens,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AFE64-6AEE-4DB5-B612-779DAF04F9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r="1" b="1155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42311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1DAC0-534F-4A60-99B7-2140A7BFBE9E}"/>
              </a:ext>
            </a:extLst>
          </p:cNvPr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for cats in control,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F46A2-A98C-40BD-A7B2-947DB0ED26F0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" b="5677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8C2E4-2F2D-4D5F-8CAB-5F7258074C7A}"/>
              </a:ext>
            </a:extLst>
          </p:cNvPr>
          <p:cNvSpPr txBox="1"/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and for daredevil kittens,</a:t>
            </a: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D8D62D-6A2E-4B13-B600-F22A0AAC4E4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131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9138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0CB56-713D-4585-B40C-8F958C3DC2BD}"/>
              </a:ext>
            </a:extLst>
          </p:cNvPr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and for cuddly kittens.</a:t>
            </a:r>
          </a:p>
        </p:txBody>
      </p:sp>
      <p:pic>
        <p:nvPicPr>
          <p:cNvPr id="2" name="Picture 1" descr="A grey and white cat with its mouth open&#10;&#10;Description automatically generated">
            <a:extLst>
              <a:ext uri="{FF2B5EF4-FFF2-40B4-BE49-F238E27FC236}">
                <a16:creationId xmlns:a16="http://schemas.microsoft.com/office/drawing/2014/main" id="{EC9FDF48-E14E-480B-9FA3-54D949308980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5" r="3" b="6247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F6A7F1-328D-4A6E-9F8C-3F7DCBFEB7C3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Praised be the 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Lord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cosy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friends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46931-A1D0-45AF-ADDB-21566FF77C3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651722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91CCB-E8C4-4C8A-8B87-10AC1F36FF3C}"/>
              </a:ext>
            </a:extLst>
          </p:cNvPr>
          <p:cNvPicPr/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b="28620"/>
          <a:stretch/>
        </p:blipFill>
        <p:spPr bwMode="auto">
          <a:xfrm>
            <a:off x="-1" y="-30"/>
            <a:ext cx="12192000" cy="685595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2CE41-7BED-4FD5-BBC0-43D0E62284CB}"/>
              </a:ext>
            </a:extLst>
          </p:cNvPr>
          <p:cNvSpPr txBox="1"/>
          <p:nvPr/>
        </p:nvSpPr>
        <p:spPr>
          <a:xfrm>
            <a:off x="643468" y="3320859"/>
            <a:ext cx="4666470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and for friendly rivals.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855C9-408C-4618-8826-DF4492D91E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4772" b="2"/>
          <a:stretch/>
        </p:blipFill>
        <p:spPr bwMode="auto"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14651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821C9-31BD-41EF-A719-66E7E2F7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71" y="-1720984"/>
            <a:ext cx="5277333" cy="1325563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0DB73-F884-4DF0-BF8E-234AECC69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98" y="3056797"/>
            <a:ext cx="5434722" cy="1325563"/>
          </a:xfrm>
        </p:spPr>
        <p:txBody>
          <a:bodyPr anchor="t">
            <a:normAutofit fontScale="55000" lnSpcReduction="20000"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AU" sz="10300" b="1" dirty="0">
                <a:solidFill>
                  <a:srgbClr val="FFFF00"/>
                </a:solidFill>
              </a:rPr>
              <a:t>GOD BLESS YOU !</a:t>
            </a:r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monkey sitting on a bench&#10;&#10;Description automatically generated">
            <a:extLst>
              <a:ext uri="{FF2B5EF4-FFF2-40B4-BE49-F238E27FC236}">
                <a16:creationId xmlns:a16="http://schemas.microsoft.com/office/drawing/2014/main" id="{85532C39-76D5-4EF4-89DA-C508D847596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89"/>
          <a:stretch/>
        </p:blipFill>
        <p:spPr bwMode="auto">
          <a:xfrm>
            <a:off x="6893317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659403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8C1F59-A603-4BA7-8C2F-4E58A7FF0A63}"/>
              </a:ext>
            </a:extLst>
          </p:cNvPr>
          <p:cNvSpPr txBox="1"/>
          <p:nvPr/>
        </p:nvSpPr>
        <p:spPr>
          <a:xfrm>
            <a:off x="7464614" y="571500"/>
            <a:ext cx="4155886" cy="39243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atin typeface="+mj-lt"/>
                <a:ea typeface="+mj-ea"/>
                <a:cs typeface="+mj-cs"/>
              </a:rPr>
              <a:t>and to the Son,</a:t>
            </a:r>
          </a:p>
        </p:txBody>
      </p:sp>
      <p:pic>
        <p:nvPicPr>
          <p:cNvPr id="2" name="Picture 1" descr="A dog that is standing in the grass&#10;&#10;Description automatically generated">
            <a:extLst>
              <a:ext uri="{FF2B5EF4-FFF2-40B4-BE49-F238E27FC236}">
                <a16:creationId xmlns:a16="http://schemas.microsoft.com/office/drawing/2014/main" id="{0A098AA1-8F57-4225-A911-902FB0573C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B2BE4C-3B61-46EB-AB48-36865A7BCE29}"/>
              </a:ext>
            </a:extLst>
          </p:cNvPr>
          <p:cNvSpPr txBox="1"/>
          <p:nvPr/>
        </p:nvSpPr>
        <p:spPr>
          <a:xfrm>
            <a:off x="152400" y="152400"/>
            <a:ext cx="121920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4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07C69B-8FB3-4430-8BCF-FBC2159CDDA6}"/>
              </a:ext>
            </a:extLst>
          </p:cNvPr>
          <p:cNvSpPr txBox="1"/>
          <p:nvPr/>
        </p:nvSpPr>
        <p:spPr>
          <a:xfrm>
            <a:off x="265042" y="15621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7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01FA9-9E88-4E39-BD00-F90189070B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7287" cy="8676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56762-2E29-485B-99B3-11C25C886974}"/>
              </a:ext>
            </a:extLst>
          </p:cNvPr>
          <p:cNvSpPr txBox="1"/>
          <p:nvPr/>
        </p:nvSpPr>
        <p:spPr>
          <a:xfrm>
            <a:off x="3004457" y="1409700"/>
            <a:ext cx="13478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and to the Holy Spirit</a:t>
            </a:r>
            <a:endParaRPr lang="en-AU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CBEF6-1361-4C42-8D3B-FB2D33D63530}"/>
              </a:ext>
            </a:extLst>
          </p:cNvPr>
          <p:cNvSpPr txBox="1"/>
          <p:nvPr/>
        </p:nvSpPr>
        <p:spPr>
          <a:xfrm>
            <a:off x="-2805547" y="1656666"/>
            <a:ext cx="15262589" cy="983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7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C8A40-B273-4B68-B720-92D3EC4E9849}"/>
              </a:ext>
            </a:extLst>
          </p:cNvPr>
          <p:cNvSpPr txBox="1"/>
          <p:nvPr/>
        </p:nvSpPr>
        <p:spPr>
          <a:xfrm flipH="1">
            <a:off x="-2" y="1066799"/>
            <a:ext cx="124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030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D8C3CC-6B71-4413-9071-985F7077C5E7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Praise God for the fruits of the earth.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9BD69-3BBA-49F2-9875-E4B2E0C0DD4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1169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0043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CB1B9-D8B8-4925-9518-02538C2F25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842"/>
            <a:ext cx="12404034" cy="7792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94F02-6E9F-4987-BF75-B4B4C499B1F9}"/>
              </a:ext>
            </a:extLst>
          </p:cNvPr>
          <p:cNvSpPr txBox="1"/>
          <p:nvPr/>
        </p:nvSpPr>
        <p:spPr>
          <a:xfrm flipH="1">
            <a:off x="0" y="504133"/>
            <a:ext cx="13292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Praised be the Lord for beasts,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</a:rPr>
              <a:t>wild and tame,</a:t>
            </a:r>
            <a:endParaRPr lang="en-A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0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209D7-1FF1-4FA2-B438-3B2D58479E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76" y="1"/>
            <a:ext cx="494144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7DA1AD-D67F-4455-8952-E8013BECC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33" y="1"/>
            <a:ext cx="49414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ADF57-F545-4E52-B758-3DCFD9F047F7}"/>
              </a:ext>
            </a:extLst>
          </p:cNvPr>
          <p:cNvSpPr txBox="1"/>
          <p:nvPr/>
        </p:nvSpPr>
        <p:spPr>
          <a:xfrm>
            <a:off x="3777676" y="152400"/>
            <a:ext cx="4941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for wild tigers,</a:t>
            </a:r>
            <a:endParaRPr lang="en-A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AF76D-FF98-4643-B77B-52CBDB062D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39" y="0"/>
            <a:ext cx="8176592" cy="6626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EC877-D850-4D80-B759-0B427D75DF68}"/>
              </a:ext>
            </a:extLst>
          </p:cNvPr>
          <p:cNvSpPr txBox="1"/>
          <p:nvPr/>
        </p:nvSpPr>
        <p:spPr>
          <a:xfrm>
            <a:off x="2836596" y="5286827"/>
            <a:ext cx="8176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and for tame lions,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69356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B995CB-5CA8-4A18-8A0E-8BB572EB15C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3" r="-1" b="20092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C65CE-749E-450E-A581-E56B6FD89F0F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for wily foxes,</a:t>
            </a:r>
          </a:p>
        </p:txBody>
      </p:sp>
    </p:spTree>
    <p:extLst>
      <p:ext uri="{BB962C8B-B14F-4D97-AF65-F5344CB8AC3E}">
        <p14:creationId xmlns:p14="http://schemas.microsoft.com/office/powerpoint/2010/main" val="9364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7D33C9D67364A85EAFA408ED66B41" ma:contentTypeVersion="10" ma:contentTypeDescription="Create a new document." ma:contentTypeScope="" ma:versionID="71f3a8b8c3177c3408817467fad84a9b">
  <xsd:schema xmlns:xsd="http://www.w3.org/2001/XMLSchema" xmlns:xs="http://www.w3.org/2001/XMLSchema" xmlns:p="http://schemas.microsoft.com/office/2006/metadata/properties" xmlns:ns3="5e1a745d-6416-49e3-98f7-0845534276d1" targetNamespace="http://schemas.microsoft.com/office/2006/metadata/properties" ma:root="true" ma:fieldsID="baa0f3dcb853e15efb235556ca08a8f8" ns3:_="">
    <xsd:import namespace="5e1a745d-6416-49e3-98f7-084553427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a745d-6416-49e3-98f7-084553427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8C463F-3811-4EDE-9272-C6686BC26B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062679-99A4-4228-8189-356DDBE249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EE89FA-229B-4C4F-90E3-29F37A3E8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1a745d-6416-49e3-98f7-084553427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179</Words>
  <Application>Microsoft Office PowerPoint</Application>
  <PresentationFormat>Widescreen</PresentationFormat>
  <Paragraphs>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PRAISE GOD, WONDERFUL CREATOR!</vt:lpstr>
      <vt:lpstr>Glory be to the Father,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Praise the Lord for splendid horses,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PRAISE GOD, WONDERFUL CREATOR!</dc:title>
  <dc:creator>Carl Schafer</dc:creator>
  <cp:lastModifiedBy>Carl Schafer</cp:lastModifiedBy>
  <cp:revision>8</cp:revision>
  <dcterms:created xsi:type="dcterms:W3CDTF">2020-06-08T00:42:29Z</dcterms:created>
  <dcterms:modified xsi:type="dcterms:W3CDTF">2020-06-09T06:31:04Z</dcterms:modified>
</cp:coreProperties>
</file>